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35"/>
  </p:notesMasterIdLst>
  <p:handoutMasterIdLst>
    <p:handoutMasterId r:id="rId57"/>
  </p:handoutMasterIdLst>
  <p:sldIdLst>
    <p:sldId id="256" r:id="rId4"/>
    <p:sldId id="258" r:id="rId5"/>
    <p:sldId id="259" r:id="rId6"/>
    <p:sldId id="276" r:id="rId7"/>
    <p:sldId id="264" r:id="rId8"/>
    <p:sldId id="266" r:id="rId9"/>
    <p:sldId id="267" r:id="rId10"/>
    <p:sldId id="268" r:id="rId11"/>
    <p:sldId id="270" r:id="rId12"/>
    <p:sldId id="271" r:id="rId13"/>
    <p:sldId id="269" r:id="rId14"/>
    <p:sldId id="272" r:id="rId15"/>
    <p:sldId id="289" r:id="rId16"/>
    <p:sldId id="290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8" r:id="rId29"/>
    <p:sldId id="291" r:id="rId30"/>
    <p:sldId id="285" r:id="rId31"/>
    <p:sldId id="286" r:id="rId32"/>
    <p:sldId id="292" r:id="rId33"/>
    <p:sldId id="263" r:id="rId34"/>
    <p:sldId id="298" r:id="rId36"/>
    <p:sldId id="294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8" r:id="rId53"/>
    <p:sldId id="295" r:id="rId54"/>
    <p:sldId id="293" r:id="rId55"/>
    <p:sldId id="299" r:id="rId5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" initials="W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9F8"/>
    <a:srgbClr val="EFF7FF"/>
    <a:srgbClr val="EB9C49"/>
    <a:srgbClr val="FDB956"/>
    <a:srgbClr val="E99C4A"/>
    <a:srgbClr val="FED88C"/>
    <a:srgbClr val="088DFE"/>
    <a:srgbClr val="0176E3"/>
    <a:srgbClr val="C7E4FF"/>
    <a:srgbClr val="5F97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1" Type="http://schemas.openxmlformats.org/officeDocument/2006/relationships/commentAuthors" Target="commentAuthors.xml"/><Relationship Id="rId60" Type="http://schemas.openxmlformats.org/officeDocument/2006/relationships/tableStyles" Target="tableStyles.xml"/><Relationship Id="rId6" Type="http://schemas.openxmlformats.org/officeDocument/2006/relationships/slide" Target="slides/slide3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handoutMaster" Target="handoutMasters/handoutMaster1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C7AD25-0E2A-461B-928A-9E985FA8C2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3943351" cy="6082164"/>
          </a:xfrm>
          <a:custGeom>
            <a:avLst/>
            <a:gdLst>
              <a:gd name="connsiteX0" fmla="*/ 0 w 3943351"/>
              <a:gd name="connsiteY0" fmla="*/ 0 h 6082164"/>
              <a:gd name="connsiteX1" fmla="*/ 3611062 w 3943351"/>
              <a:gd name="connsiteY1" fmla="*/ 0 h 6082164"/>
              <a:gd name="connsiteX2" fmla="*/ 3865812 w 3943351"/>
              <a:gd name="connsiteY2" fmla="*/ 509500 h 6082164"/>
              <a:gd name="connsiteX3" fmla="*/ 3865812 w 3943351"/>
              <a:gd name="connsiteY3" fmla="*/ 1166982 h 6082164"/>
              <a:gd name="connsiteX4" fmla="*/ 1611392 w 3943351"/>
              <a:gd name="connsiteY4" fmla="*/ 5675819 h 6082164"/>
              <a:gd name="connsiteX5" fmla="*/ 953911 w 3943351"/>
              <a:gd name="connsiteY5" fmla="*/ 6082164 h 6082164"/>
              <a:gd name="connsiteX6" fmla="*/ 0 w 3943351"/>
              <a:gd name="connsiteY6" fmla="*/ 6082164 h 608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3351" h="6082164">
                <a:moveTo>
                  <a:pt x="0" y="0"/>
                </a:moveTo>
                <a:lnTo>
                  <a:pt x="3611062" y="0"/>
                </a:lnTo>
                <a:lnTo>
                  <a:pt x="3865812" y="509500"/>
                </a:lnTo>
                <a:cubicBezTo>
                  <a:pt x="3969198" y="716278"/>
                  <a:pt x="3969198" y="960204"/>
                  <a:pt x="3865812" y="1166982"/>
                </a:cubicBezTo>
                <a:lnTo>
                  <a:pt x="1611392" y="5675819"/>
                </a:lnTo>
                <a:cubicBezTo>
                  <a:pt x="1486847" y="5924907"/>
                  <a:pt x="1232402" y="6082164"/>
                  <a:pt x="953911" y="6082164"/>
                </a:cubicBezTo>
                <a:lnTo>
                  <a:pt x="0" y="60821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4"/>
            </p:custDataLst>
          </p:nvPr>
        </p:nvSpPr>
        <p:spPr>
          <a:xfrm flipH="1" flipV="1">
            <a:off x="11057952" y="6083300"/>
            <a:ext cx="1134047" cy="774700"/>
          </a:xfrm>
          <a:custGeom>
            <a:avLst/>
            <a:gdLst>
              <a:gd name="connsiteX0" fmla="*/ 0 w 1159174"/>
              <a:gd name="connsiteY0" fmla="*/ 0 h 791865"/>
              <a:gd name="connsiteX1" fmla="*/ 1159174 w 1159174"/>
              <a:gd name="connsiteY1" fmla="*/ 0 h 791865"/>
              <a:gd name="connsiteX2" fmla="*/ 872849 w 1159174"/>
              <a:gd name="connsiteY2" fmla="*/ 572649 h 791865"/>
              <a:gd name="connsiteX3" fmla="*/ 518151 w 1159174"/>
              <a:gd name="connsiteY3" fmla="*/ 791865 h 791865"/>
              <a:gd name="connsiteX4" fmla="*/ 0 w 1159174"/>
              <a:gd name="connsiteY4" fmla="*/ 791865 h 791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9174" h="791865">
                <a:moveTo>
                  <a:pt x="0" y="0"/>
                </a:moveTo>
                <a:lnTo>
                  <a:pt x="1159174" y="0"/>
                </a:lnTo>
                <a:lnTo>
                  <a:pt x="872849" y="572649"/>
                </a:lnTo>
                <a:cubicBezTo>
                  <a:pt x="805660" y="707028"/>
                  <a:pt x="668390" y="791865"/>
                  <a:pt x="518151" y="791865"/>
                </a:cubicBezTo>
                <a:lnTo>
                  <a:pt x="0" y="79186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任意多边形: 形状 11"/>
          <p:cNvSpPr/>
          <p:nvPr userDrawn="1">
            <p:custDataLst>
              <p:tags r:id="rId5"/>
            </p:custDataLst>
          </p:nvPr>
        </p:nvSpPr>
        <p:spPr>
          <a:xfrm>
            <a:off x="774700" y="775836"/>
            <a:ext cx="3320600" cy="2904008"/>
          </a:xfrm>
          <a:custGeom>
            <a:avLst/>
            <a:gdLst>
              <a:gd name="connsiteX0" fmla="*/ 1258473 w 5048249"/>
              <a:gd name="connsiteY0" fmla="*/ 0 h 4414913"/>
              <a:gd name="connsiteX1" fmla="*/ 3789830 w 5048249"/>
              <a:gd name="connsiteY1" fmla="*/ 0 h 4414913"/>
              <a:gd name="connsiteX2" fmla="*/ 4066600 w 5048249"/>
              <a:gd name="connsiteY2" fmla="*/ 171053 h 4414913"/>
              <a:gd name="connsiteX3" fmla="*/ 5015609 w 5048249"/>
              <a:gd name="connsiteY3" fmla="*/ 2069072 h 4414913"/>
              <a:gd name="connsiteX4" fmla="*/ 5015609 w 5048249"/>
              <a:gd name="connsiteY4" fmla="*/ 2345842 h 4414913"/>
              <a:gd name="connsiteX5" fmla="*/ 4066600 w 5048249"/>
              <a:gd name="connsiteY5" fmla="*/ 4243860 h 4414913"/>
              <a:gd name="connsiteX6" fmla="*/ 3789830 w 5048249"/>
              <a:gd name="connsiteY6" fmla="*/ 4414913 h 4414913"/>
              <a:gd name="connsiteX7" fmla="*/ 1258473 w 5048249"/>
              <a:gd name="connsiteY7" fmla="*/ 4414913 h 4414913"/>
              <a:gd name="connsiteX8" fmla="*/ 981703 w 5048249"/>
              <a:gd name="connsiteY8" fmla="*/ 4243860 h 4414913"/>
              <a:gd name="connsiteX9" fmla="*/ 32694 w 5048249"/>
              <a:gd name="connsiteY9" fmla="*/ 2345842 h 4414913"/>
              <a:gd name="connsiteX10" fmla="*/ 32694 w 5048249"/>
              <a:gd name="connsiteY10" fmla="*/ 2069072 h 4414913"/>
              <a:gd name="connsiteX11" fmla="*/ 981703 w 5048249"/>
              <a:gd name="connsiteY11" fmla="*/ 171053 h 4414913"/>
              <a:gd name="connsiteX12" fmla="*/ 1258473 w 5048249"/>
              <a:gd name="connsiteY12" fmla="*/ 0 h 4414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48249" h="4414913">
                <a:moveTo>
                  <a:pt x="1258473" y="0"/>
                </a:moveTo>
                <a:lnTo>
                  <a:pt x="3789830" y="0"/>
                </a:lnTo>
                <a:cubicBezTo>
                  <a:pt x="3907062" y="0"/>
                  <a:pt x="4014172" y="66198"/>
                  <a:pt x="4066600" y="171053"/>
                </a:cubicBezTo>
                <a:lnTo>
                  <a:pt x="5015609" y="2069072"/>
                </a:lnTo>
                <a:cubicBezTo>
                  <a:pt x="5059130" y="2156116"/>
                  <a:pt x="5059130" y="2258798"/>
                  <a:pt x="5015609" y="2345842"/>
                </a:cubicBezTo>
                <a:lnTo>
                  <a:pt x="4066600" y="4243860"/>
                </a:lnTo>
                <a:cubicBezTo>
                  <a:pt x="4014172" y="4348715"/>
                  <a:pt x="3907062" y="4414913"/>
                  <a:pt x="3789830" y="4414913"/>
                </a:cubicBezTo>
                <a:lnTo>
                  <a:pt x="1258473" y="4414913"/>
                </a:lnTo>
                <a:cubicBezTo>
                  <a:pt x="1141241" y="4414913"/>
                  <a:pt x="1034131" y="4348715"/>
                  <a:pt x="981703" y="4243860"/>
                </a:cubicBezTo>
                <a:lnTo>
                  <a:pt x="32694" y="2345842"/>
                </a:lnTo>
                <a:cubicBezTo>
                  <a:pt x="-10898" y="2258659"/>
                  <a:pt x="-10898" y="2156254"/>
                  <a:pt x="32694" y="2069072"/>
                </a:cubicBezTo>
                <a:lnTo>
                  <a:pt x="981703" y="171053"/>
                </a:lnTo>
                <a:cubicBezTo>
                  <a:pt x="1034131" y="66198"/>
                  <a:pt x="1141241" y="0"/>
                  <a:pt x="12584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6"/>
            </p:custDataLst>
          </p:nvPr>
        </p:nvSpPr>
        <p:spPr>
          <a:xfrm>
            <a:off x="774700" y="1332028"/>
            <a:ext cx="4795584" cy="4193944"/>
          </a:xfrm>
          <a:custGeom>
            <a:avLst/>
            <a:gdLst>
              <a:gd name="connsiteX0" fmla="*/ 1258473 w 5048249"/>
              <a:gd name="connsiteY0" fmla="*/ 0 h 4414913"/>
              <a:gd name="connsiteX1" fmla="*/ 3789830 w 5048249"/>
              <a:gd name="connsiteY1" fmla="*/ 0 h 4414913"/>
              <a:gd name="connsiteX2" fmla="*/ 4066600 w 5048249"/>
              <a:gd name="connsiteY2" fmla="*/ 171053 h 4414913"/>
              <a:gd name="connsiteX3" fmla="*/ 5015609 w 5048249"/>
              <a:gd name="connsiteY3" fmla="*/ 2069072 h 4414913"/>
              <a:gd name="connsiteX4" fmla="*/ 5015609 w 5048249"/>
              <a:gd name="connsiteY4" fmla="*/ 2345842 h 4414913"/>
              <a:gd name="connsiteX5" fmla="*/ 4066600 w 5048249"/>
              <a:gd name="connsiteY5" fmla="*/ 4243860 h 4414913"/>
              <a:gd name="connsiteX6" fmla="*/ 3789830 w 5048249"/>
              <a:gd name="connsiteY6" fmla="*/ 4414913 h 4414913"/>
              <a:gd name="connsiteX7" fmla="*/ 1258473 w 5048249"/>
              <a:gd name="connsiteY7" fmla="*/ 4414913 h 4414913"/>
              <a:gd name="connsiteX8" fmla="*/ 981703 w 5048249"/>
              <a:gd name="connsiteY8" fmla="*/ 4243860 h 4414913"/>
              <a:gd name="connsiteX9" fmla="*/ 32694 w 5048249"/>
              <a:gd name="connsiteY9" fmla="*/ 2345842 h 4414913"/>
              <a:gd name="connsiteX10" fmla="*/ 32694 w 5048249"/>
              <a:gd name="connsiteY10" fmla="*/ 2069072 h 4414913"/>
              <a:gd name="connsiteX11" fmla="*/ 981703 w 5048249"/>
              <a:gd name="connsiteY11" fmla="*/ 171053 h 4414913"/>
              <a:gd name="connsiteX12" fmla="*/ 1258473 w 5048249"/>
              <a:gd name="connsiteY12" fmla="*/ 0 h 4414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48249" h="4414913">
                <a:moveTo>
                  <a:pt x="1258473" y="0"/>
                </a:moveTo>
                <a:lnTo>
                  <a:pt x="3789830" y="0"/>
                </a:lnTo>
                <a:cubicBezTo>
                  <a:pt x="3907062" y="0"/>
                  <a:pt x="4014172" y="66198"/>
                  <a:pt x="4066600" y="171053"/>
                </a:cubicBezTo>
                <a:lnTo>
                  <a:pt x="5015609" y="2069072"/>
                </a:lnTo>
                <a:cubicBezTo>
                  <a:pt x="5059130" y="2156116"/>
                  <a:pt x="5059130" y="2258798"/>
                  <a:pt x="5015609" y="2345842"/>
                </a:cubicBezTo>
                <a:lnTo>
                  <a:pt x="4066600" y="4243860"/>
                </a:lnTo>
                <a:cubicBezTo>
                  <a:pt x="4014172" y="4348715"/>
                  <a:pt x="3907062" y="4414913"/>
                  <a:pt x="3789830" y="4414913"/>
                </a:cubicBezTo>
                <a:lnTo>
                  <a:pt x="1258473" y="4414913"/>
                </a:lnTo>
                <a:cubicBezTo>
                  <a:pt x="1141241" y="4414913"/>
                  <a:pt x="1034131" y="4348715"/>
                  <a:pt x="981703" y="4243860"/>
                </a:cubicBezTo>
                <a:lnTo>
                  <a:pt x="32694" y="2345842"/>
                </a:lnTo>
                <a:cubicBezTo>
                  <a:pt x="-10898" y="2258659"/>
                  <a:pt x="-10898" y="2156254"/>
                  <a:pt x="32694" y="2069072"/>
                </a:cubicBezTo>
                <a:lnTo>
                  <a:pt x="981703" y="171053"/>
                </a:lnTo>
                <a:cubicBezTo>
                  <a:pt x="1034131" y="66198"/>
                  <a:pt x="1141241" y="0"/>
                  <a:pt x="125847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7"/>
            </p:custDataLst>
          </p:nvPr>
        </p:nvSpPr>
        <p:spPr>
          <a:xfrm>
            <a:off x="4946210" y="4713322"/>
            <a:ext cx="929227" cy="812650"/>
          </a:xfrm>
          <a:custGeom>
            <a:avLst/>
            <a:gdLst>
              <a:gd name="connsiteX0" fmla="*/ 1258473 w 5048249"/>
              <a:gd name="connsiteY0" fmla="*/ 0 h 4414913"/>
              <a:gd name="connsiteX1" fmla="*/ 3789830 w 5048249"/>
              <a:gd name="connsiteY1" fmla="*/ 0 h 4414913"/>
              <a:gd name="connsiteX2" fmla="*/ 4066600 w 5048249"/>
              <a:gd name="connsiteY2" fmla="*/ 171053 h 4414913"/>
              <a:gd name="connsiteX3" fmla="*/ 5015609 w 5048249"/>
              <a:gd name="connsiteY3" fmla="*/ 2069072 h 4414913"/>
              <a:gd name="connsiteX4" fmla="*/ 5015609 w 5048249"/>
              <a:gd name="connsiteY4" fmla="*/ 2345842 h 4414913"/>
              <a:gd name="connsiteX5" fmla="*/ 4066600 w 5048249"/>
              <a:gd name="connsiteY5" fmla="*/ 4243860 h 4414913"/>
              <a:gd name="connsiteX6" fmla="*/ 3789830 w 5048249"/>
              <a:gd name="connsiteY6" fmla="*/ 4414913 h 4414913"/>
              <a:gd name="connsiteX7" fmla="*/ 1258473 w 5048249"/>
              <a:gd name="connsiteY7" fmla="*/ 4414913 h 4414913"/>
              <a:gd name="connsiteX8" fmla="*/ 981703 w 5048249"/>
              <a:gd name="connsiteY8" fmla="*/ 4243860 h 4414913"/>
              <a:gd name="connsiteX9" fmla="*/ 32694 w 5048249"/>
              <a:gd name="connsiteY9" fmla="*/ 2345842 h 4414913"/>
              <a:gd name="connsiteX10" fmla="*/ 32694 w 5048249"/>
              <a:gd name="connsiteY10" fmla="*/ 2069072 h 4414913"/>
              <a:gd name="connsiteX11" fmla="*/ 981703 w 5048249"/>
              <a:gd name="connsiteY11" fmla="*/ 171053 h 4414913"/>
              <a:gd name="connsiteX12" fmla="*/ 1258473 w 5048249"/>
              <a:gd name="connsiteY12" fmla="*/ 0 h 4414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48249" h="4414913">
                <a:moveTo>
                  <a:pt x="1258473" y="0"/>
                </a:moveTo>
                <a:lnTo>
                  <a:pt x="3789830" y="0"/>
                </a:lnTo>
                <a:cubicBezTo>
                  <a:pt x="3907062" y="0"/>
                  <a:pt x="4014172" y="66198"/>
                  <a:pt x="4066600" y="171053"/>
                </a:cubicBezTo>
                <a:lnTo>
                  <a:pt x="5015609" y="2069072"/>
                </a:lnTo>
                <a:cubicBezTo>
                  <a:pt x="5059130" y="2156116"/>
                  <a:pt x="5059130" y="2258798"/>
                  <a:pt x="5015609" y="2345842"/>
                </a:cubicBezTo>
                <a:lnTo>
                  <a:pt x="4066600" y="4243860"/>
                </a:lnTo>
                <a:cubicBezTo>
                  <a:pt x="4014172" y="4348715"/>
                  <a:pt x="3907062" y="4414913"/>
                  <a:pt x="3789830" y="4414913"/>
                </a:cubicBezTo>
                <a:lnTo>
                  <a:pt x="1258473" y="4414913"/>
                </a:lnTo>
                <a:cubicBezTo>
                  <a:pt x="1141241" y="4414913"/>
                  <a:pt x="1034131" y="4348715"/>
                  <a:pt x="981703" y="4243860"/>
                </a:cubicBezTo>
                <a:lnTo>
                  <a:pt x="32694" y="2345842"/>
                </a:lnTo>
                <a:cubicBezTo>
                  <a:pt x="-10898" y="2258659"/>
                  <a:pt x="-10898" y="2156254"/>
                  <a:pt x="32694" y="2069072"/>
                </a:cubicBezTo>
                <a:lnTo>
                  <a:pt x="981703" y="171053"/>
                </a:lnTo>
                <a:cubicBezTo>
                  <a:pt x="1034131" y="66198"/>
                  <a:pt x="1141241" y="0"/>
                  <a:pt x="1258473" y="0"/>
                </a:cubicBezTo>
                <a:close/>
              </a:path>
            </a:pathLst>
          </a:cu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 flipH="1">
            <a:off x="7518400" y="5513272"/>
            <a:ext cx="2928620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9"/>
            </p:custDataLst>
          </p:nvPr>
        </p:nvCxnSpPr>
        <p:spPr>
          <a:xfrm flipH="1">
            <a:off x="10546080" y="5513272"/>
            <a:ext cx="482282" cy="0"/>
          </a:xfrm>
          <a:prstGeom prst="line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10"/>
            </p:custDataLst>
          </p:nvPr>
        </p:nvSpPr>
        <p:spPr>
          <a:xfrm>
            <a:off x="5877836" y="2908635"/>
            <a:ext cx="5150525" cy="2318548"/>
          </a:xfrm>
        </p:spPr>
        <p:txBody>
          <a:bodyPr wrap="square" anchor="t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11"/>
            </p:custDataLst>
          </p:nvPr>
        </p:nvSpPr>
        <p:spPr>
          <a:xfrm>
            <a:off x="5875436" y="1274310"/>
            <a:ext cx="5150525" cy="14978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1" Type="http://schemas.openxmlformats.org/officeDocument/2006/relationships/theme" Target="../theme/theme2.xml"/><Relationship Id="rId10" Type="http://schemas.openxmlformats.org/officeDocument/2006/relationships/tags" Target="../tags/tag84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3"/>
            </p:custDataLst>
          </p:nvPr>
        </p:nvSpPr>
        <p:spPr>
          <a:xfrm flipH="1" flipV="1">
            <a:off x="11214100" y="5508032"/>
            <a:ext cx="977900" cy="1349968"/>
          </a:xfrm>
          <a:custGeom>
            <a:avLst/>
            <a:gdLst>
              <a:gd name="connsiteX0" fmla="*/ 0 w 785789"/>
              <a:gd name="connsiteY0" fmla="*/ 0 h 1084763"/>
              <a:gd name="connsiteX1" fmla="*/ 785789 w 785789"/>
              <a:gd name="connsiteY1" fmla="*/ 0 h 1084763"/>
              <a:gd name="connsiteX2" fmla="*/ 778612 w 785789"/>
              <a:gd name="connsiteY2" fmla="*/ 30430 h 1084763"/>
              <a:gd name="connsiteX3" fmla="*/ 295027 w 785789"/>
              <a:gd name="connsiteY3" fmla="*/ 997600 h 1084763"/>
              <a:gd name="connsiteX4" fmla="*/ 153994 w 785789"/>
              <a:gd name="connsiteY4" fmla="*/ 1084763 h 1084763"/>
              <a:gd name="connsiteX5" fmla="*/ 0 w 785789"/>
              <a:gd name="connsiteY5" fmla="*/ 1084763 h 108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5789" h="1084763">
                <a:moveTo>
                  <a:pt x="0" y="0"/>
                </a:moveTo>
                <a:lnTo>
                  <a:pt x="785789" y="0"/>
                </a:lnTo>
                <a:lnTo>
                  <a:pt x="778612" y="30430"/>
                </a:lnTo>
                <a:lnTo>
                  <a:pt x="295027" y="997600"/>
                </a:lnTo>
                <a:cubicBezTo>
                  <a:pt x="268311" y="1051031"/>
                  <a:pt x="213731" y="1084763"/>
                  <a:pt x="153994" y="1084763"/>
                </a:cubicBezTo>
                <a:lnTo>
                  <a:pt x="0" y="108476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785789" cy="1084763"/>
          </a:xfrm>
          <a:custGeom>
            <a:avLst/>
            <a:gdLst>
              <a:gd name="connsiteX0" fmla="*/ 0 w 785789"/>
              <a:gd name="connsiteY0" fmla="*/ 0 h 1084763"/>
              <a:gd name="connsiteX1" fmla="*/ 785789 w 785789"/>
              <a:gd name="connsiteY1" fmla="*/ 0 h 1084763"/>
              <a:gd name="connsiteX2" fmla="*/ 778612 w 785789"/>
              <a:gd name="connsiteY2" fmla="*/ 30430 h 1084763"/>
              <a:gd name="connsiteX3" fmla="*/ 295027 w 785789"/>
              <a:gd name="connsiteY3" fmla="*/ 997600 h 1084763"/>
              <a:gd name="connsiteX4" fmla="*/ 153994 w 785789"/>
              <a:gd name="connsiteY4" fmla="*/ 1084763 h 1084763"/>
              <a:gd name="connsiteX5" fmla="*/ 0 w 785789"/>
              <a:gd name="connsiteY5" fmla="*/ 1084763 h 108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5789" h="1084763">
                <a:moveTo>
                  <a:pt x="0" y="0"/>
                </a:moveTo>
                <a:lnTo>
                  <a:pt x="785789" y="0"/>
                </a:lnTo>
                <a:lnTo>
                  <a:pt x="778612" y="30430"/>
                </a:lnTo>
                <a:lnTo>
                  <a:pt x="295027" y="997600"/>
                </a:lnTo>
                <a:cubicBezTo>
                  <a:pt x="268311" y="1051031"/>
                  <a:pt x="213731" y="1084763"/>
                  <a:pt x="153994" y="1084763"/>
                </a:cubicBezTo>
                <a:lnTo>
                  <a:pt x="0" y="108476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5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2" Type="http://schemas.openxmlformats.org/officeDocument/2006/relationships/notesSlide" Target="../notesSlides/notesSlide1.xml"/><Relationship Id="rId21" Type="http://schemas.openxmlformats.org/officeDocument/2006/relationships/slideLayout" Target="../slideLayouts/slideLayout6.xml"/><Relationship Id="rId20" Type="http://schemas.openxmlformats.org/officeDocument/2006/relationships/tags" Target="../tags/tag105.xml"/><Relationship Id="rId2" Type="http://schemas.openxmlformats.org/officeDocument/2006/relationships/tags" Target="../tags/tag87.xml"/><Relationship Id="rId19" Type="http://schemas.openxmlformats.org/officeDocument/2006/relationships/tags" Target="../tags/tag104.xml"/><Relationship Id="rId18" Type="http://schemas.openxmlformats.org/officeDocument/2006/relationships/tags" Target="../tags/tag103.xml"/><Relationship Id="rId17" Type="http://schemas.openxmlformats.org/officeDocument/2006/relationships/tags" Target="../tags/tag102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tags" Target="../tags/tag86.xml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0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tags" Target="../tags/tag106.xml"/><Relationship Id="rId1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8.xml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9.xml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0.xml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1.xml"/><Relationship Id="rId1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2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3.xml"/><Relationship Id="rId1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4.xml"/><Relationship Id="rId1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5.xml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6.xml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7.xml"/><Relationship Id="rId1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8.xml"/><Relationship Id="rId1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9.xml"/><Relationship Id="rId1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0.xml"/><Relationship Id="rId1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1.xml"/><Relationship Id="rId1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2.xml"/><Relationship Id="rId1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3.xml"/><Relationship Id="rId1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4.xml"/><Relationship Id="rId1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128.xml"/><Relationship Id="rId7" Type="http://schemas.openxmlformats.org/officeDocument/2006/relationships/image" Target="../media/image60.png"/><Relationship Id="rId6" Type="http://schemas.openxmlformats.org/officeDocument/2006/relationships/image" Target="../media/image59.png"/><Relationship Id="rId5" Type="http://schemas.openxmlformats.org/officeDocument/2006/relationships/tags" Target="../tags/tag127.xml"/><Relationship Id="rId4" Type="http://schemas.openxmlformats.org/officeDocument/2006/relationships/image" Target="../media/image58.png"/><Relationship Id="rId3" Type="http://schemas.openxmlformats.org/officeDocument/2006/relationships/tags" Target="../tags/tag126.xml"/><Relationship Id="rId2" Type="http://schemas.openxmlformats.org/officeDocument/2006/relationships/image" Target="../media/image57.png"/><Relationship Id="rId1" Type="http://schemas.openxmlformats.org/officeDocument/2006/relationships/tags" Target="../tags/tag125.xml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129.xml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" r="576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>
            <a:off x="206575" y="1432777"/>
            <a:ext cx="633146" cy="1203767"/>
          </a:xfrm>
          <a:custGeom>
            <a:avLst/>
            <a:gdLst>
              <a:gd name="connsiteX0" fmla="*/ 775504 w 775504"/>
              <a:gd name="connsiteY0" fmla="*/ 0 h 1203767"/>
              <a:gd name="connsiteX1" fmla="*/ 0 w 775504"/>
              <a:gd name="connsiteY1" fmla="*/ 0 h 1203767"/>
              <a:gd name="connsiteX2" fmla="*/ 0 w 775504"/>
              <a:gd name="connsiteY2" fmla="*/ 1203767 h 1203767"/>
              <a:gd name="connsiteX3" fmla="*/ 763929 w 775504"/>
              <a:gd name="connsiteY3" fmla="*/ 1203767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504" h="1203767">
                <a:moveTo>
                  <a:pt x="775504" y="0"/>
                </a:moveTo>
                <a:lnTo>
                  <a:pt x="0" y="0"/>
                </a:lnTo>
                <a:lnTo>
                  <a:pt x="0" y="1203767"/>
                </a:lnTo>
                <a:lnTo>
                  <a:pt x="763929" y="1203767"/>
                </a:lnTo>
              </a:path>
            </a:pathLst>
          </a:custGeom>
          <a:noFill/>
          <a:ln>
            <a:solidFill>
              <a:srgbClr val="A073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 flipH="1">
            <a:off x="6448953" y="1432308"/>
            <a:ext cx="508635" cy="1203767"/>
          </a:xfrm>
          <a:custGeom>
            <a:avLst/>
            <a:gdLst>
              <a:gd name="connsiteX0" fmla="*/ 775504 w 775504"/>
              <a:gd name="connsiteY0" fmla="*/ 0 h 1203767"/>
              <a:gd name="connsiteX1" fmla="*/ 0 w 775504"/>
              <a:gd name="connsiteY1" fmla="*/ 0 h 1203767"/>
              <a:gd name="connsiteX2" fmla="*/ 0 w 775504"/>
              <a:gd name="connsiteY2" fmla="*/ 1203767 h 1203767"/>
              <a:gd name="connsiteX3" fmla="*/ 763929 w 775504"/>
              <a:gd name="connsiteY3" fmla="*/ 1203767 h 120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504" h="1203767">
                <a:moveTo>
                  <a:pt x="775504" y="0"/>
                </a:moveTo>
                <a:lnTo>
                  <a:pt x="0" y="0"/>
                </a:lnTo>
                <a:lnTo>
                  <a:pt x="0" y="1203767"/>
                </a:lnTo>
                <a:lnTo>
                  <a:pt x="763929" y="1203767"/>
                </a:lnTo>
              </a:path>
            </a:pathLst>
          </a:custGeom>
          <a:noFill/>
          <a:ln>
            <a:solidFill>
              <a:srgbClr val="A073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55295" y="1534160"/>
            <a:ext cx="6219190" cy="10001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6E67"/>
                </a:solidFill>
              </a14:hiddenFill>
            </a:ext>
          </a:extLst>
        </p:spPr>
        <p:txBody>
          <a:bodyPr wrap="square" rtlCol="0">
            <a:noAutofit/>
          </a:bodyPr>
          <a:p>
            <a:pPr algn="dist"/>
            <a:r>
              <a:rPr lang="zh-CN" altLang="en-US" sz="5500" b="1" kern="800" spc="300" dirty="0">
                <a:solidFill>
                  <a:srgbClr val="A07344"/>
                </a:solidFill>
                <a:uFillTx/>
                <a:latin typeface="汉仪楷体简" panose="02010600000101010101" charset="-128"/>
                <a:ea typeface="汉仪楷体简" panose="02010600000101010101" charset="-128"/>
                <a:cs typeface="印品朗黑体" panose="00000800000000000000" charset="-122"/>
                <a:sym typeface="汉仪楷体简" panose="02010600000101010101" charset="-128"/>
              </a:rPr>
              <a:t>旺铺管家收银系统</a:t>
            </a:r>
            <a:endParaRPr lang="zh-CN" altLang="en-US" sz="5500" b="1" kern="800" spc="300" dirty="0">
              <a:solidFill>
                <a:srgbClr val="A07344"/>
              </a:solidFill>
              <a:uFillTx/>
              <a:latin typeface="汉仪楷体简" panose="02010600000101010101" charset="-128"/>
              <a:ea typeface="汉仪楷体简" panose="02010600000101010101" charset="-128"/>
              <a:cs typeface="印品朗黑体" panose="00000800000000000000" charset="-122"/>
              <a:sym typeface="汉仪楷体简" panose="02010600000101010101" charset="-128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43095" y="360553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A07344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足疗洗浴产品介绍</a:t>
            </a:r>
            <a:endParaRPr lang="zh-CN" altLang="en-US" sz="2400" b="1">
              <a:solidFill>
                <a:srgbClr val="A0734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23740" y="4126230"/>
            <a:ext cx="2433955" cy="0"/>
          </a:xfrm>
          <a:prstGeom prst="line">
            <a:avLst/>
          </a:prstGeom>
          <a:ln w="31750" cap="rnd">
            <a:solidFill>
              <a:srgbClr val="A07344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足浴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2495" y="0"/>
            <a:ext cx="7459345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15925" y="264160"/>
            <a:ext cx="406400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000">
                <a:latin typeface="黑体" panose="02010609060101010101" charset="-122"/>
                <a:ea typeface="黑体" panose="02010609060101010101" charset="-122"/>
              </a:rPr>
              <a:t>产品分类</a:t>
            </a:r>
            <a:endParaRPr lang="zh-CN" altLang="en-US" sz="50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足浴系统介绍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80"/>
            <a:ext cx="12192000" cy="68529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227830" y="45097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5FB876"/>
                </a:solidFill>
              </a:rPr>
              <a:t>澡堂、桑拿、足浴、</a:t>
            </a:r>
            <a:r>
              <a:rPr lang="en-US" altLang="zh-CN">
                <a:solidFill>
                  <a:srgbClr val="5FB876"/>
                </a:solidFill>
              </a:rPr>
              <a:t>SPA</a:t>
            </a:r>
            <a:r>
              <a:rPr lang="zh-CN" altLang="en-US">
                <a:solidFill>
                  <a:srgbClr val="5FB876"/>
                </a:solidFill>
              </a:rPr>
              <a:t>会所</a:t>
            </a:r>
            <a:endParaRPr lang="zh-CN" altLang="en-US">
              <a:solidFill>
                <a:srgbClr val="5FB876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351655" y="4881245"/>
            <a:ext cx="2886075" cy="0"/>
          </a:xfrm>
          <a:prstGeom prst="line">
            <a:avLst/>
          </a:prstGeom>
          <a:ln w="28575" cmpd="dbl">
            <a:solidFill>
              <a:srgbClr val="5FB876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足浴三种前台模式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80210" y="0"/>
            <a:ext cx="1051179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15515" y="107632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足浴前台的三种模式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足浴主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025" y="0"/>
            <a:ext cx="1122997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3565" y="127635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房台模式主页面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足浴开台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5090" y="0"/>
            <a:ext cx="758571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77465" y="214312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Arial" panose="020B0604020202020204" pitchFamily="34" charset="0"/>
                <a:ea typeface="微软雅黑" panose="020B0503020204020204" charset="-122"/>
              </a:rPr>
              <a:t>开台页面</a:t>
            </a:r>
            <a:endParaRPr lang="zh-CN" altLang="en-US" sz="34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足浴下单页面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68705" y="0"/>
            <a:ext cx="1112329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63090" y="198120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下单页面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足浴结账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00" y="0"/>
            <a:ext cx="1123950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615" y="201930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结账页面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235480" y="150495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房台＋手牌模式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 descr="房台＋手牌模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4430" y="0"/>
            <a:ext cx="110375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足浴纯手牌模式页面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22350" y="0"/>
            <a:ext cx="1116965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1665" y="193357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纯手牌模式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足浴营业参数页面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68475" y="-635"/>
            <a:ext cx="9490075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0740" y="140017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前台营业参数设置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足浴前台可查看员工状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7075" y="0"/>
            <a:ext cx="11464925" cy="68573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1485" y="134302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前台可查看技师状态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15465" y="168592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钟房管理页面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内容占位符 2" descr="钟房管理(1)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89330" y="0"/>
            <a:ext cx="1120267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8315" y="140970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技师自助下单页面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内容占位符 2" descr="技师自助下单页面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63270" y="0"/>
            <a:ext cx="114287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后台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31215" y="0"/>
            <a:ext cx="11360785" cy="68573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315" y="190500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后台基础数据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后台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17245" y="0"/>
            <a:ext cx="11374755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655" y="151447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后台员工管理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后台3.1"/>
          <p:cNvPicPr>
            <a:picLocks noChangeAspect="1"/>
          </p:cNvPicPr>
          <p:nvPr>
            <p:ph idx="1"/>
          </p:nvPr>
        </p:nvPicPr>
        <p:blipFill>
          <a:blip r:embed="rId1"/>
          <a:srcRect l="13251"/>
          <a:stretch>
            <a:fillRect/>
          </a:stretch>
        </p:blipFill>
        <p:spPr>
          <a:xfrm>
            <a:off x="2676525" y="0"/>
            <a:ext cx="9515475" cy="3691255"/>
          </a:xfrm>
          <a:prstGeom prst="rect">
            <a:avLst/>
          </a:prstGeom>
        </p:spPr>
      </p:pic>
      <p:pic>
        <p:nvPicPr>
          <p:cNvPr id="5" name="图片 4" descr="后台3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25" y="3690620"/>
            <a:ext cx="9515475" cy="3167380"/>
          </a:xfrm>
          <a:prstGeom prst="rect">
            <a:avLst/>
          </a:prstGeom>
        </p:spPr>
      </p:pic>
      <p:pic>
        <p:nvPicPr>
          <p:cNvPr id="6" name="图片 5" descr="后台会员管理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95" y="0"/>
            <a:ext cx="187833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2605" y="158115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后台会员管理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后台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05180" y="0"/>
            <a:ext cx="1138682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9590" y="180975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后台积分管理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后台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30580" y="0"/>
            <a:ext cx="11361420" cy="68586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4990" y="174307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后台营销方案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后台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25500" y="0"/>
            <a:ext cx="113665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9910" y="187642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后台库存管理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后台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59460" y="0"/>
            <a:ext cx="1143254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3870" y="159067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后台前台管理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后台8.1"/>
          <p:cNvPicPr>
            <a:picLocks noChangeAspect="1"/>
          </p:cNvPicPr>
          <p:nvPr>
            <p:ph idx="1"/>
          </p:nvPr>
        </p:nvPicPr>
        <p:blipFill>
          <a:blip r:embed="rId1"/>
          <a:srcRect l="13810" t="20733"/>
          <a:stretch>
            <a:fillRect/>
          </a:stretch>
        </p:blipFill>
        <p:spPr>
          <a:xfrm>
            <a:off x="3277870" y="0"/>
            <a:ext cx="8914130" cy="3512820"/>
          </a:xfrm>
          <a:prstGeom prst="rect">
            <a:avLst/>
          </a:prstGeom>
        </p:spPr>
      </p:pic>
      <p:pic>
        <p:nvPicPr>
          <p:cNvPr id="6" name="图片 5" descr="后台8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505" y="3512820"/>
            <a:ext cx="8913495" cy="3345180"/>
          </a:xfrm>
          <a:prstGeom prst="rect">
            <a:avLst/>
          </a:prstGeom>
        </p:spPr>
      </p:pic>
      <p:pic>
        <p:nvPicPr>
          <p:cNvPr id="7" name="图片 6" descr="后台报表中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275" y="0"/>
            <a:ext cx="196596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10715" y="154305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后台报表中心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后台9系统管理"/>
          <p:cNvPicPr>
            <a:picLocks noChangeAspect="1"/>
          </p:cNvPicPr>
          <p:nvPr>
            <p:ph idx="1"/>
          </p:nvPr>
        </p:nvPicPr>
        <p:blipFill>
          <a:blip r:embed="rId1"/>
          <a:srcRect r="667"/>
          <a:stretch>
            <a:fillRect/>
          </a:stretch>
        </p:blipFill>
        <p:spPr>
          <a:xfrm>
            <a:off x="935990" y="0"/>
            <a:ext cx="1125601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4040" y="187642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后台系统管理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3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 descr="足疗系统优势图(1)"/>
          <p:cNvPicPr>
            <a:picLocks noChangeAspect="1"/>
          </p:cNvPicPr>
          <p:nvPr/>
        </p:nvPicPr>
        <p:blipFill>
          <a:blip r:embed="rId1"/>
          <a:srcRect r="7672"/>
          <a:stretch>
            <a:fillRect/>
          </a:stretch>
        </p:blipFill>
        <p:spPr>
          <a:xfrm>
            <a:off x="0" y="2306320"/>
            <a:ext cx="12192000" cy="4552315"/>
          </a:xfrm>
          <a:prstGeom prst="rect">
            <a:avLst/>
          </a:prstGeom>
        </p:spPr>
      </p:pic>
      <p:pic>
        <p:nvPicPr>
          <p:cNvPr id="6" name="图片 5" descr="足疗系统优势图(1)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9985" y="0"/>
            <a:ext cx="2152015" cy="31324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23900" y="906145"/>
            <a:ext cx="6007100" cy="950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5400" b="1">
                <a:solidFill>
                  <a:srgbClr val="5F97AB"/>
                </a:solidFill>
                <a:latin typeface="楷体" panose="02010609060101010101" charset="-122"/>
                <a:ea typeface="楷体" panose="02010609060101010101" charset="-122"/>
              </a:rPr>
              <a:t>足疗洗浴功能特点</a:t>
            </a:r>
            <a:endParaRPr lang="zh-CN" altLang="en-US" sz="5400" b="1">
              <a:solidFill>
                <a:srgbClr val="5F97AB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洗浴管理系统优势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13970"/>
            <a:ext cx="12193270" cy="684403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91665" y="140017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房台模式页面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内容占位符 2" descr="房台模式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97890" y="0"/>
            <a:ext cx="1129411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洗浴结账页面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93750" y="0"/>
            <a:ext cx="1139825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8160" y="202882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结账页面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63090" y="150495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房台＋手牌页面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内容占位符 2" descr="房台＋手牌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68680" y="0"/>
            <a:ext cx="11323320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34515" y="168592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纯手牌页面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内容占位符 2" descr="纯手牌模式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39470" y="0"/>
            <a:ext cx="1135253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后台数据页面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25220" y="0"/>
            <a:ext cx="1106678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4850" y="144018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后台基础数据展示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7" name="任意多边形: 形状 356"/>
          <p:cNvSpPr/>
          <p:nvPr>
            <p:custDataLst>
              <p:tags r:id="rId1"/>
            </p:custDataLst>
          </p:nvPr>
        </p:nvSpPr>
        <p:spPr>
          <a:xfrm>
            <a:off x="673100" y="1801495"/>
            <a:ext cx="10904220" cy="4461510"/>
          </a:xfrm>
          <a:custGeom>
            <a:avLst/>
            <a:gdLst>
              <a:gd name="connsiteX0" fmla="*/ 0 w 10904220"/>
              <a:gd name="connsiteY0" fmla="*/ 0 h 4461510"/>
              <a:gd name="connsiteX1" fmla="*/ 10904220 w 10904220"/>
              <a:gd name="connsiteY1" fmla="*/ 0 h 4461510"/>
              <a:gd name="connsiteX2" fmla="*/ 10904220 w 10904220"/>
              <a:gd name="connsiteY2" fmla="*/ 3681772 h 4461510"/>
              <a:gd name="connsiteX3" fmla="*/ 10124482 w 10904220"/>
              <a:gd name="connsiteY3" fmla="*/ 4461510 h 4461510"/>
              <a:gd name="connsiteX4" fmla="*/ 0 w 10904220"/>
              <a:gd name="connsiteY4" fmla="*/ 4461510 h 4461510"/>
              <a:gd name="connsiteX5" fmla="*/ 0 w 10904220"/>
              <a:gd name="connsiteY5" fmla="*/ 0 h 446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04220" h="4461510">
                <a:moveTo>
                  <a:pt x="0" y="0"/>
                </a:moveTo>
                <a:lnTo>
                  <a:pt x="10904220" y="0"/>
                </a:lnTo>
                <a:lnTo>
                  <a:pt x="10904220" y="3681772"/>
                </a:lnTo>
                <a:lnTo>
                  <a:pt x="10124482" y="4461510"/>
                </a:lnTo>
                <a:lnTo>
                  <a:pt x="0" y="4461510"/>
                </a:lnTo>
                <a:lnTo>
                  <a:pt x="0" y="0"/>
                </a:lnTo>
                <a:close/>
              </a:path>
            </a:pathLst>
          </a:custGeom>
          <a:ln w="25400">
            <a:noFill/>
          </a:ln>
          <a:effectLst>
            <a:outerShdw blurRad="76200" dist="38100" dir="2700000" algn="tl" rotWithShape="0">
              <a:schemeClr val="accent1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lstStyle/>
          <a:p>
            <a:pPr indent="0" fontAlgn="auto">
              <a:lnSpc>
                <a:spcPct val="130000"/>
              </a:lnSpc>
            </a:pPr>
            <a:endParaRPr lang="zh-CN" altLang="en-US" kern="0" spc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洗浴系统特色功能</a:t>
            </a:r>
            <a:endParaRPr lang="zh-CN" altLang="en-US"/>
          </a:p>
        </p:txBody>
      </p:sp>
      <p:sp>
        <p:nvSpPr>
          <p:cNvPr id="11" name="任意多边形: 形状 1388"/>
          <p:cNvSpPr/>
          <p:nvPr>
            <p:custDataLst>
              <p:tags r:id="rId3"/>
            </p:custDataLst>
          </p:nvPr>
        </p:nvSpPr>
        <p:spPr>
          <a:xfrm>
            <a:off x="673100" y="1717675"/>
            <a:ext cx="10904220" cy="4562475"/>
          </a:xfrm>
          <a:custGeom>
            <a:avLst/>
            <a:gdLst>
              <a:gd name="connsiteX0" fmla="*/ 4515326 w 4682585"/>
              <a:gd name="connsiteY0" fmla="*/ 1881473 h 2174272"/>
              <a:gd name="connsiteX1" fmla="*/ 4515326 w 4682585"/>
              <a:gd name="connsiteY1" fmla="*/ 2028063 h 2174272"/>
              <a:gd name="connsiteX2" fmla="*/ 4673060 w 4682585"/>
              <a:gd name="connsiteY2" fmla="*/ 2028063 h 2174272"/>
              <a:gd name="connsiteX3" fmla="*/ 4673060 w 4682585"/>
              <a:gd name="connsiteY3" fmla="*/ 1881473 h 2174272"/>
              <a:gd name="connsiteX4" fmla="*/ 4348068 w 4682585"/>
              <a:gd name="connsiteY4" fmla="*/ 1881473 h 2174272"/>
              <a:gd name="connsiteX5" fmla="*/ 4348068 w 4682585"/>
              <a:gd name="connsiteY5" fmla="*/ 2028063 h 2174272"/>
              <a:gd name="connsiteX6" fmla="*/ 4505801 w 4682585"/>
              <a:gd name="connsiteY6" fmla="*/ 2028063 h 2174272"/>
              <a:gd name="connsiteX7" fmla="*/ 4505801 w 4682585"/>
              <a:gd name="connsiteY7" fmla="*/ 1881473 h 2174272"/>
              <a:gd name="connsiteX8" fmla="*/ 4180809 w 4682585"/>
              <a:gd name="connsiteY8" fmla="*/ 1881473 h 2174272"/>
              <a:gd name="connsiteX9" fmla="*/ 4180809 w 4682585"/>
              <a:gd name="connsiteY9" fmla="*/ 2028063 h 2174272"/>
              <a:gd name="connsiteX10" fmla="*/ 4338543 w 4682585"/>
              <a:gd name="connsiteY10" fmla="*/ 2028063 h 2174272"/>
              <a:gd name="connsiteX11" fmla="*/ 4338543 w 4682585"/>
              <a:gd name="connsiteY11" fmla="*/ 1881473 h 2174272"/>
              <a:gd name="connsiteX12" fmla="*/ 4013550 w 4682585"/>
              <a:gd name="connsiteY12" fmla="*/ 1881473 h 2174272"/>
              <a:gd name="connsiteX13" fmla="*/ 4013550 w 4682585"/>
              <a:gd name="connsiteY13" fmla="*/ 2028063 h 2174272"/>
              <a:gd name="connsiteX14" fmla="*/ 4171284 w 4682585"/>
              <a:gd name="connsiteY14" fmla="*/ 2028063 h 2174272"/>
              <a:gd name="connsiteX15" fmla="*/ 4171284 w 4682585"/>
              <a:gd name="connsiteY15" fmla="*/ 1881473 h 2174272"/>
              <a:gd name="connsiteX16" fmla="*/ 3846291 w 4682585"/>
              <a:gd name="connsiteY16" fmla="*/ 1881473 h 2174272"/>
              <a:gd name="connsiteX17" fmla="*/ 3846291 w 4682585"/>
              <a:gd name="connsiteY17" fmla="*/ 2028063 h 2174272"/>
              <a:gd name="connsiteX18" fmla="*/ 4004025 w 4682585"/>
              <a:gd name="connsiteY18" fmla="*/ 2028063 h 2174272"/>
              <a:gd name="connsiteX19" fmla="*/ 4004025 w 4682585"/>
              <a:gd name="connsiteY19" fmla="*/ 1881473 h 2174272"/>
              <a:gd name="connsiteX20" fmla="*/ 3678936 w 4682585"/>
              <a:gd name="connsiteY20" fmla="*/ 1881473 h 2174272"/>
              <a:gd name="connsiteX21" fmla="*/ 3678936 w 4682585"/>
              <a:gd name="connsiteY21" fmla="*/ 2028063 h 2174272"/>
              <a:gd name="connsiteX22" fmla="*/ 3836766 w 4682585"/>
              <a:gd name="connsiteY22" fmla="*/ 2028063 h 2174272"/>
              <a:gd name="connsiteX23" fmla="*/ 3836766 w 4682585"/>
              <a:gd name="connsiteY23" fmla="*/ 1881473 h 2174272"/>
              <a:gd name="connsiteX24" fmla="*/ 3511677 w 4682585"/>
              <a:gd name="connsiteY24" fmla="*/ 1881473 h 2174272"/>
              <a:gd name="connsiteX25" fmla="*/ 3511677 w 4682585"/>
              <a:gd name="connsiteY25" fmla="*/ 2028063 h 2174272"/>
              <a:gd name="connsiteX26" fmla="*/ 3669411 w 4682585"/>
              <a:gd name="connsiteY26" fmla="*/ 2028063 h 2174272"/>
              <a:gd name="connsiteX27" fmla="*/ 3669411 w 4682585"/>
              <a:gd name="connsiteY27" fmla="*/ 1881473 h 2174272"/>
              <a:gd name="connsiteX28" fmla="*/ 3344418 w 4682585"/>
              <a:gd name="connsiteY28" fmla="*/ 1881473 h 2174272"/>
              <a:gd name="connsiteX29" fmla="*/ 3344418 w 4682585"/>
              <a:gd name="connsiteY29" fmla="*/ 2028063 h 2174272"/>
              <a:gd name="connsiteX30" fmla="*/ 3502152 w 4682585"/>
              <a:gd name="connsiteY30" fmla="*/ 2028063 h 2174272"/>
              <a:gd name="connsiteX31" fmla="*/ 3502152 w 4682585"/>
              <a:gd name="connsiteY31" fmla="*/ 1881473 h 2174272"/>
              <a:gd name="connsiteX32" fmla="*/ 3177159 w 4682585"/>
              <a:gd name="connsiteY32" fmla="*/ 1881473 h 2174272"/>
              <a:gd name="connsiteX33" fmla="*/ 3177159 w 4682585"/>
              <a:gd name="connsiteY33" fmla="*/ 2028063 h 2174272"/>
              <a:gd name="connsiteX34" fmla="*/ 3334893 w 4682585"/>
              <a:gd name="connsiteY34" fmla="*/ 2028063 h 2174272"/>
              <a:gd name="connsiteX35" fmla="*/ 3334893 w 4682585"/>
              <a:gd name="connsiteY35" fmla="*/ 1881473 h 2174272"/>
              <a:gd name="connsiteX36" fmla="*/ 3009900 w 4682585"/>
              <a:gd name="connsiteY36" fmla="*/ 1881473 h 2174272"/>
              <a:gd name="connsiteX37" fmla="*/ 3009900 w 4682585"/>
              <a:gd name="connsiteY37" fmla="*/ 2028063 h 2174272"/>
              <a:gd name="connsiteX38" fmla="*/ 3167634 w 4682585"/>
              <a:gd name="connsiteY38" fmla="*/ 2028063 h 2174272"/>
              <a:gd name="connsiteX39" fmla="*/ 3167634 w 4682585"/>
              <a:gd name="connsiteY39" fmla="*/ 1881473 h 2174272"/>
              <a:gd name="connsiteX40" fmla="*/ 2842641 w 4682585"/>
              <a:gd name="connsiteY40" fmla="*/ 1881473 h 2174272"/>
              <a:gd name="connsiteX41" fmla="*/ 2842641 w 4682585"/>
              <a:gd name="connsiteY41" fmla="*/ 2028063 h 2174272"/>
              <a:gd name="connsiteX42" fmla="*/ 3000375 w 4682585"/>
              <a:gd name="connsiteY42" fmla="*/ 2028063 h 2174272"/>
              <a:gd name="connsiteX43" fmla="*/ 3000375 w 4682585"/>
              <a:gd name="connsiteY43" fmla="*/ 1881473 h 2174272"/>
              <a:gd name="connsiteX44" fmla="*/ 2675382 w 4682585"/>
              <a:gd name="connsiteY44" fmla="*/ 1881473 h 2174272"/>
              <a:gd name="connsiteX45" fmla="*/ 2675382 w 4682585"/>
              <a:gd name="connsiteY45" fmla="*/ 2028063 h 2174272"/>
              <a:gd name="connsiteX46" fmla="*/ 2833116 w 4682585"/>
              <a:gd name="connsiteY46" fmla="*/ 2028063 h 2174272"/>
              <a:gd name="connsiteX47" fmla="*/ 2833116 w 4682585"/>
              <a:gd name="connsiteY47" fmla="*/ 1881473 h 2174272"/>
              <a:gd name="connsiteX48" fmla="*/ 2508123 w 4682585"/>
              <a:gd name="connsiteY48" fmla="*/ 1881473 h 2174272"/>
              <a:gd name="connsiteX49" fmla="*/ 2508123 w 4682585"/>
              <a:gd name="connsiteY49" fmla="*/ 2028063 h 2174272"/>
              <a:gd name="connsiteX50" fmla="*/ 2665857 w 4682585"/>
              <a:gd name="connsiteY50" fmla="*/ 2028063 h 2174272"/>
              <a:gd name="connsiteX51" fmla="*/ 2665857 w 4682585"/>
              <a:gd name="connsiteY51" fmla="*/ 1881473 h 2174272"/>
              <a:gd name="connsiteX52" fmla="*/ 2340864 w 4682585"/>
              <a:gd name="connsiteY52" fmla="*/ 1881473 h 2174272"/>
              <a:gd name="connsiteX53" fmla="*/ 2340864 w 4682585"/>
              <a:gd name="connsiteY53" fmla="*/ 2028063 h 2174272"/>
              <a:gd name="connsiteX54" fmla="*/ 2498598 w 4682585"/>
              <a:gd name="connsiteY54" fmla="*/ 2028063 h 2174272"/>
              <a:gd name="connsiteX55" fmla="*/ 2498598 w 4682585"/>
              <a:gd name="connsiteY55" fmla="*/ 1881473 h 2174272"/>
              <a:gd name="connsiteX56" fmla="*/ 2173510 w 4682585"/>
              <a:gd name="connsiteY56" fmla="*/ 1881473 h 2174272"/>
              <a:gd name="connsiteX57" fmla="*/ 2173510 w 4682585"/>
              <a:gd name="connsiteY57" fmla="*/ 2028063 h 2174272"/>
              <a:gd name="connsiteX58" fmla="*/ 2331339 w 4682585"/>
              <a:gd name="connsiteY58" fmla="*/ 2028063 h 2174272"/>
              <a:gd name="connsiteX59" fmla="*/ 2331339 w 4682585"/>
              <a:gd name="connsiteY59" fmla="*/ 1881473 h 2174272"/>
              <a:gd name="connsiteX60" fmla="*/ 2006251 w 4682585"/>
              <a:gd name="connsiteY60" fmla="*/ 1881473 h 2174272"/>
              <a:gd name="connsiteX61" fmla="*/ 2006251 w 4682585"/>
              <a:gd name="connsiteY61" fmla="*/ 2028063 h 2174272"/>
              <a:gd name="connsiteX62" fmla="*/ 2163985 w 4682585"/>
              <a:gd name="connsiteY62" fmla="*/ 2028063 h 2174272"/>
              <a:gd name="connsiteX63" fmla="*/ 2163985 w 4682585"/>
              <a:gd name="connsiteY63" fmla="*/ 1881473 h 2174272"/>
              <a:gd name="connsiteX64" fmla="*/ 1838992 w 4682585"/>
              <a:gd name="connsiteY64" fmla="*/ 1881473 h 2174272"/>
              <a:gd name="connsiteX65" fmla="*/ 1838992 w 4682585"/>
              <a:gd name="connsiteY65" fmla="*/ 2028063 h 2174272"/>
              <a:gd name="connsiteX66" fmla="*/ 1996726 w 4682585"/>
              <a:gd name="connsiteY66" fmla="*/ 2028063 h 2174272"/>
              <a:gd name="connsiteX67" fmla="*/ 1996726 w 4682585"/>
              <a:gd name="connsiteY67" fmla="*/ 1881473 h 2174272"/>
              <a:gd name="connsiteX68" fmla="*/ 1671733 w 4682585"/>
              <a:gd name="connsiteY68" fmla="*/ 1881473 h 2174272"/>
              <a:gd name="connsiteX69" fmla="*/ 1671733 w 4682585"/>
              <a:gd name="connsiteY69" fmla="*/ 2028063 h 2174272"/>
              <a:gd name="connsiteX70" fmla="*/ 1829467 w 4682585"/>
              <a:gd name="connsiteY70" fmla="*/ 2028063 h 2174272"/>
              <a:gd name="connsiteX71" fmla="*/ 1829467 w 4682585"/>
              <a:gd name="connsiteY71" fmla="*/ 1881473 h 2174272"/>
              <a:gd name="connsiteX72" fmla="*/ 1504474 w 4682585"/>
              <a:gd name="connsiteY72" fmla="*/ 1881473 h 2174272"/>
              <a:gd name="connsiteX73" fmla="*/ 1504474 w 4682585"/>
              <a:gd name="connsiteY73" fmla="*/ 2028063 h 2174272"/>
              <a:gd name="connsiteX74" fmla="*/ 1662208 w 4682585"/>
              <a:gd name="connsiteY74" fmla="*/ 2028063 h 2174272"/>
              <a:gd name="connsiteX75" fmla="*/ 1662208 w 4682585"/>
              <a:gd name="connsiteY75" fmla="*/ 1881473 h 2174272"/>
              <a:gd name="connsiteX76" fmla="*/ 1337215 w 4682585"/>
              <a:gd name="connsiteY76" fmla="*/ 1881473 h 2174272"/>
              <a:gd name="connsiteX77" fmla="*/ 1337215 w 4682585"/>
              <a:gd name="connsiteY77" fmla="*/ 2028063 h 2174272"/>
              <a:gd name="connsiteX78" fmla="*/ 1494949 w 4682585"/>
              <a:gd name="connsiteY78" fmla="*/ 2028063 h 2174272"/>
              <a:gd name="connsiteX79" fmla="*/ 1494949 w 4682585"/>
              <a:gd name="connsiteY79" fmla="*/ 1881473 h 2174272"/>
              <a:gd name="connsiteX80" fmla="*/ 1169956 w 4682585"/>
              <a:gd name="connsiteY80" fmla="*/ 1881473 h 2174272"/>
              <a:gd name="connsiteX81" fmla="*/ 1169956 w 4682585"/>
              <a:gd name="connsiteY81" fmla="*/ 2028063 h 2174272"/>
              <a:gd name="connsiteX82" fmla="*/ 1327690 w 4682585"/>
              <a:gd name="connsiteY82" fmla="*/ 2028063 h 2174272"/>
              <a:gd name="connsiteX83" fmla="*/ 1327690 w 4682585"/>
              <a:gd name="connsiteY83" fmla="*/ 1881473 h 2174272"/>
              <a:gd name="connsiteX84" fmla="*/ 1002697 w 4682585"/>
              <a:gd name="connsiteY84" fmla="*/ 1881473 h 2174272"/>
              <a:gd name="connsiteX85" fmla="*/ 1002697 w 4682585"/>
              <a:gd name="connsiteY85" fmla="*/ 2028063 h 2174272"/>
              <a:gd name="connsiteX86" fmla="*/ 1160431 w 4682585"/>
              <a:gd name="connsiteY86" fmla="*/ 2028063 h 2174272"/>
              <a:gd name="connsiteX87" fmla="*/ 1160431 w 4682585"/>
              <a:gd name="connsiteY87" fmla="*/ 1881473 h 2174272"/>
              <a:gd name="connsiteX88" fmla="*/ 835438 w 4682585"/>
              <a:gd name="connsiteY88" fmla="*/ 1881473 h 2174272"/>
              <a:gd name="connsiteX89" fmla="*/ 835438 w 4682585"/>
              <a:gd name="connsiteY89" fmla="*/ 2028063 h 2174272"/>
              <a:gd name="connsiteX90" fmla="*/ 993172 w 4682585"/>
              <a:gd name="connsiteY90" fmla="*/ 2028063 h 2174272"/>
              <a:gd name="connsiteX91" fmla="*/ 993172 w 4682585"/>
              <a:gd name="connsiteY91" fmla="*/ 1881473 h 2174272"/>
              <a:gd name="connsiteX92" fmla="*/ 668179 w 4682585"/>
              <a:gd name="connsiteY92" fmla="*/ 1881473 h 2174272"/>
              <a:gd name="connsiteX93" fmla="*/ 668179 w 4682585"/>
              <a:gd name="connsiteY93" fmla="*/ 2028063 h 2174272"/>
              <a:gd name="connsiteX94" fmla="*/ 825913 w 4682585"/>
              <a:gd name="connsiteY94" fmla="*/ 2028063 h 2174272"/>
              <a:gd name="connsiteX95" fmla="*/ 825913 w 4682585"/>
              <a:gd name="connsiteY95" fmla="*/ 1881473 h 2174272"/>
              <a:gd name="connsiteX96" fmla="*/ 500920 w 4682585"/>
              <a:gd name="connsiteY96" fmla="*/ 1881473 h 2174272"/>
              <a:gd name="connsiteX97" fmla="*/ 500920 w 4682585"/>
              <a:gd name="connsiteY97" fmla="*/ 2028063 h 2174272"/>
              <a:gd name="connsiteX98" fmla="*/ 658654 w 4682585"/>
              <a:gd name="connsiteY98" fmla="*/ 2028063 h 2174272"/>
              <a:gd name="connsiteX99" fmla="*/ 658654 w 4682585"/>
              <a:gd name="connsiteY99" fmla="*/ 1881473 h 2174272"/>
              <a:gd name="connsiteX100" fmla="*/ 333566 w 4682585"/>
              <a:gd name="connsiteY100" fmla="*/ 1881473 h 2174272"/>
              <a:gd name="connsiteX101" fmla="*/ 333566 w 4682585"/>
              <a:gd name="connsiteY101" fmla="*/ 2028063 h 2174272"/>
              <a:gd name="connsiteX102" fmla="*/ 491395 w 4682585"/>
              <a:gd name="connsiteY102" fmla="*/ 2028063 h 2174272"/>
              <a:gd name="connsiteX103" fmla="*/ 491395 w 4682585"/>
              <a:gd name="connsiteY103" fmla="*/ 1881473 h 2174272"/>
              <a:gd name="connsiteX104" fmla="*/ 166307 w 4682585"/>
              <a:gd name="connsiteY104" fmla="*/ 1881473 h 2174272"/>
              <a:gd name="connsiteX105" fmla="*/ 166307 w 4682585"/>
              <a:gd name="connsiteY105" fmla="*/ 2028063 h 2174272"/>
              <a:gd name="connsiteX106" fmla="*/ 324041 w 4682585"/>
              <a:gd name="connsiteY106" fmla="*/ 2028063 h 2174272"/>
              <a:gd name="connsiteX107" fmla="*/ 324041 w 4682585"/>
              <a:gd name="connsiteY107" fmla="*/ 1881473 h 2174272"/>
              <a:gd name="connsiteX108" fmla="*/ 9525 w 4682585"/>
              <a:gd name="connsiteY108" fmla="*/ 1881473 h 2174272"/>
              <a:gd name="connsiteX109" fmla="*/ 9525 w 4682585"/>
              <a:gd name="connsiteY109" fmla="*/ 2028063 h 2174272"/>
              <a:gd name="connsiteX110" fmla="*/ 156782 w 4682585"/>
              <a:gd name="connsiteY110" fmla="*/ 2028063 h 2174272"/>
              <a:gd name="connsiteX111" fmla="*/ 156782 w 4682585"/>
              <a:gd name="connsiteY111" fmla="*/ 1881473 h 2174272"/>
              <a:gd name="connsiteX112" fmla="*/ 4515326 w 4682585"/>
              <a:gd name="connsiteY112" fmla="*/ 1725358 h 2174272"/>
              <a:gd name="connsiteX113" fmla="*/ 4515326 w 4682585"/>
              <a:gd name="connsiteY113" fmla="*/ 1871948 h 2174272"/>
              <a:gd name="connsiteX114" fmla="*/ 4673060 w 4682585"/>
              <a:gd name="connsiteY114" fmla="*/ 1871948 h 2174272"/>
              <a:gd name="connsiteX115" fmla="*/ 4673060 w 4682585"/>
              <a:gd name="connsiteY115" fmla="*/ 1725358 h 2174272"/>
              <a:gd name="connsiteX116" fmla="*/ 4348068 w 4682585"/>
              <a:gd name="connsiteY116" fmla="*/ 1725358 h 2174272"/>
              <a:gd name="connsiteX117" fmla="*/ 4348068 w 4682585"/>
              <a:gd name="connsiteY117" fmla="*/ 1871948 h 2174272"/>
              <a:gd name="connsiteX118" fmla="*/ 4505801 w 4682585"/>
              <a:gd name="connsiteY118" fmla="*/ 1871948 h 2174272"/>
              <a:gd name="connsiteX119" fmla="*/ 4505801 w 4682585"/>
              <a:gd name="connsiteY119" fmla="*/ 1725358 h 2174272"/>
              <a:gd name="connsiteX120" fmla="*/ 4180809 w 4682585"/>
              <a:gd name="connsiteY120" fmla="*/ 1725358 h 2174272"/>
              <a:gd name="connsiteX121" fmla="*/ 4180809 w 4682585"/>
              <a:gd name="connsiteY121" fmla="*/ 1871948 h 2174272"/>
              <a:gd name="connsiteX122" fmla="*/ 4338543 w 4682585"/>
              <a:gd name="connsiteY122" fmla="*/ 1871948 h 2174272"/>
              <a:gd name="connsiteX123" fmla="*/ 4338543 w 4682585"/>
              <a:gd name="connsiteY123" fmla="*/ 1725358 h 2174272"/>
              <a:gd name="connsiteX124" fmla="*/ 4013550 w 4682585"/>
              <a:gd name="connsiteY124" fmla="*/ 1725358 h 2174272"/>
              <a:gd name="connsiteX125" fmla="*/ 4013550 w 4682585"/>
              <a:gd name="connsiteY125" fmla="*/ 1871948 h 2174272"/>
              <a:gd name="connsiteX126" fmla="*/ 4171284 w 4682585"/>
              <a:gd name="connsiteY126" fmla="*/ 1871948 h 2174272"/>
              <a:gd name="connsiteX127" fmla="*/ 4171284 w 4682585"/>
              <a:gd name="connsiteY127" fmla="*/ 1725358 h 2174272"/>
              <a:gd name="connsiteX128" fmla="*/ 3846291 w 4682585"/>
              <a:gd name="connsiteY128" fmla="*/ 1725358 h 2174272"/>
              <a:gd name="connsiteX129" fmla="*/ 3846291 w 4682585"/>
              <a:gd name="connsiteY129" fmla="*/ 1871948 h 2174272"/>
              <a:gd name="connsiteX130" fmla="*/ 4004025 w 4682585"/>
              <a:gd name="connsiteY130" fmla="*/ 1871948 h 2174272"/>
              <a:gd name="connsiteX131" fmla="*/ 4004025 w 4682585"/>
              <a:gd name="connsiteY131" fmla="*/ 1725358 h 2174272"/>
              <a:gd name="connsiteX132" fmla="*/ 3678936 w 4682585"/>
              <a:gd name="connsiteY132" fmla="*/ 1725358 h 2174272"/>
              <a:gd name="connsiteX133" fmla="*/ 3678936 w 4682585"/>
              <a:gd name="connsiteY133" fmla="*/ 1871948 h 2174272"/>
              <a:gd name="connsiteX134" fmla="*/ 3836766 w 4682585"/>
              <a:gd name="connsiteY134" fmla="*/ 1871948 h 2174272"/>
              <a:gd name="connsiteX135" fmla="*/ 3836766 w 4682585"/>
              <a:gd name="connsiteY135" fmla="*/ 1725358 h 2174272"/>
              <a:gd name="connsiteX136" fmla="*/ 3511677 w 4682585"/>
              <a:gd name="connsiteY136" fmla="*/ 1725358 h 2174272"/>
              <a:gd name="connsiteX137" fmla="*/ 3511677 w 4682585"/>
              <a:gd name="connsiteY137" fmla="*/ 1871948 h 2174272"/>
              <a:gd name="connsiteX138" fmla="*/ 3669411 w 4682585"/>
              <a:gd name="connsiteY138" fmla="*/ 1871948 h 2174272"/>
              <a:gd name="connsiteX139" fmla="*/ 3669411 w 4682585"/>
              <a:gd name="connsiteY139" fmla="*/ 1725358 h 2174272"/>
              <a:gd name="connsiteX140" fmla="*/ 3344418 w 4682585"/>
              <a:gd name="connsiteY140" fmla="*/ 1725358 h 2174272"/>
              <a:gd name="connsiteX141" fmla="*/ 3344418 w 4682585"/>
              <a:gd name="connsiteY141" fmla="*/ 1871948 h 2174272"/>
              <a:gd name="connsiteX142" fmla="*/ 3502152 w 4682585"/>
              <a:gd name="connsiteY142" fmla="*/ 1871948 h 2174272"/>
              <a:gd name="connsiteX143" fmla="*/ 3502152 w 4682585"/>
              <a:gd name="connsiteY143" fmla="*/ 1725358 h 2174272"/>
              <a:gd name="connsiteX144" fmla="*/ 3177159 w 4682585"/>
              <a:gd name="connsiteY144" fmla="*/ 1725358 h 2174272"/>
              <a:gd name="connsiteX145" fmla="*/ 3177159 w 4682585"/>
              <a:gd name="connsiteY145" fmla="*/ 1871948 h 2174272"/>
              <a:gd name="connsiteX146" fmla="*/ 3334893 w 4682585"/>
              <a:gd name="connsiteY146" fmla="*/ 1871948 h 2174272"/>
              <a:gd name="connsiteX147" fmla="*/ 3334893 w 4682585"/>
              <a:gd name="connsiteY147" fmla="*/ 1725358 h 2174272"/>
              <a:gd name="connsiteX148" fmla="*/ 3009900 w 4682585"/>
              <a:gd name="connsiteY148" fmla="*/ 1725358 h 2174272"/>
              <a:gd name="connsiteX149" fmla="*/ 3009900 w 4682585"/>
              <a:gd name="connsiteY149" fmla="*/ 1871948 h 2174272"/>
              <a:gd name="connsiteX150" fmla="*/ 3167634 w 4682585"/>
              <a:gd name="connsiteY150" fmla="*/ 1871948 h 2174272"/>
              <a:gd name="connsiteX151" fmla="*/ 3167634 w 4682585"/>
              <a:gd name="connsiteY151" fmla="*/ 1725358 h 2174272"/>
              <a:gd name="connsiteX152" fmla="*/ 2842641 w 4682585"/>
              <a:gd name="connsiteY152" fmla="*/ 1725358 h 2174272"/>
              <a:gd name="connsiteX153" fmla="*/ 2842641 w 4682585"/>
              <a:gd name="connsiteY153" fmla="*/ 1871948 h 2174272"/>
              <a:gd name="connsiteX154" fmla="*/ 3000375 w 4682585"/>
              <a:gd name="connsiteY154" fmla="*/ 1871948 h 2174272"/>
              <a:gd name="connsiteX155" fmla="*/ 3000375 w 4682585"/>
              <a:gd name="connsiteY155" fmla="*/ 1725358 h 2174272"/>
              <a:gd name="connsiteX156" fmla="*/ 2675382 w 4682585"/>
              <a:gd name="connsiteY156" fmla="*/ 1725358 h 2174272"/>
              <a:gd name="connsiteX157" fmla="*/ 2675382 w 4682585"/>
              <a:gd name="connsiteY157" fmla="*/ 1871948 h 2174272"/>
              <a:gd name="connsiteX158" fmla="*/ 2833116 w 4682585"/>
              <a:gd name="connsiteY158" fmla="*/ 1871948 h 2174272"/>
              <a:gd name="connsiteX159" fmla="*/ 2833116 w 4682585"/>
              <a:gd name="connsiteY159" fmla="*/ 1725358 h 2174272"/>
              <a:gd name="connsiteX160" fmla="*/ 2508123 w 4682585"/>
              <a:gd name="connsiteY160" fmla="*/ 1725358 h 2174272"/>
              <a:gd name="connsiteX161" fmla="*/ 2508123 w 4682585"/>
              <a:gd name="connsiteY161" fmla="*/ 1871948 h 2174272"/>
              <a:gd name="connsiteX162" fmla="*/ 2665857 w 4682585"/>
              <a:gd name="connsiteY162" fmla="*/ 1871948 h 2174272"/>
              <a:gd name="connsiteX163" fmla="*/ 2665857 w 4682585"/>
              <a:gd name="connsiteY163" fmla="*/ 1725358 h 2174272"/>
              <a:gd name="connsiteX164" fmla="*/ 2340864 w 4682585"/>
              <a:gd name="connsiteY164" fmla="*/ 1725358 h 2174272"/>
              <a:gd name="connsiteX165" fmla="*/ 2340864 w 4682585"/>
              <a:gd name="connsiteY165" fmla="*/ 1871948 h 2174272"/>
              <a:gd name="connsiteX166" fmla="*/ 2498598 w 4682585"/>
              <a:gd name="connsiteY166" fmla="*/ 1871948 h 2174272"/>
              <a:gd name="connsiteX167" fmla="*/ 2498598 w 4682585"/>
              <a:gd name="connsiteY167" fmla="*/ 1725358 h 2174272"/>
              <a:gd name="connsiteX168" fmla="*/ 2173510 w 4682585"/>
              <a:gd name="connsiteY168" fmla="*/ 1725358 h 2174272"/>
              <a:gd name="connsiteX169" fmla="*/ 2173510 w 4682585"/>
              <a:gd name="connsiteY169" fmla="*/ 1871948 h 2174272"/>
              <a:gd name="connsiteX170" fmla="*/ 2331339 w 4682585"/>
              <a:gd name="connsiteY170" fmla="*/ 1871948 h 2174272"/>
              <a:gd name="connsiteX171" fmla="*/ 2331339 w 4682585"/>
              <a:gd name="connsiteY171" fmla="*/ 1725358 h 2174272"/>
              <a:gd name="connsiteX172" fmla="*/ 2006251 w 4682585"/>
              <a:gd name="connsiteY172" fmla="*/ 1725358 h 2174272"/>
              <a:gd name="connsiteX173" fmla="*/ 2006251 w 4682585"/>
              <a:gd name="connsiteY173" fmla="*/ 1871948 h 2174272"/>
              <a:gd name="connsiteX174" fmla="*/ 2163985 w 4682585"/>
              <a:gd name="connsiteY174" fmla="*/ 1871948 h 2174272"/>
              <a:gd name="connsiteX175" fmla="*/ 2163985 w 4682585"/>
              <a:gd name="connsiteY175" fmla="*/ 1725358 h 2174272"/>
              <a:gd name="connsiteX176" fmla="*/ 1838992 w 4682585"/>
              <a:gd name="connsiteY176" fmla="*/ 1725358 h 2174272"/>
              <a:gd name="connsiteX177" fmla="*/ 1838992 w 4682585"/>
              <a:gd name="connsiteY177" fmla="*/ 1871948 h 2174272"/>
              <a:gd name="connsiteX178" fmla="*/ 1996726 w 4682585"/>
              <a:gd name="connsiteY178" fmla="*/ 1871948 h 2174272"/>
              <a:gd name="connsiteX179" fmla="*/ 1996726 w 4682585"/>
              <a:gd name="connsiteY179" fmla="*/ 1725358 h 2174272"/>
              <a:gd name="connsiteX180" fmla="*/ 1671733 w 4682585"/>
              <a:gd name="connsiteY180" fmla="*/ 1725358 h 2174272"/>
              <a:gd name="connsiteX181" fmla="*/ 1671733 w 4682585"/>
              <a:gd name="connsiteY181" fmla="*/ 1871948 h 2174272"/>
              <a:gd name="connsiteX182" fmla="*/ 1829467 w 4682585"/>
              <a:gd name="connsiteY182" fmla="*/ 1871948 h 2174272"/>
              <a:gd name="connsiteX183" fmla="*/ 1829467 w 4682585"/>
              <a:gd name="connsiteY183" fmla="*/ 1725358 h 2174272"/>
              <a:gd name="connsiteX184" fmla="*/ 1504474 w 4682585"/>
              <a:gd name="connsiteY184" fmla="*/ 1725358 h 2174272"/>
              <a:gd name="connsiteX185" fmla="*/ 1504474 w 4682585"/>
              <a:gd name="connsiteY185" fmla="*/ 1871948 h 2174272"/>
              <a:gd name="connsiteX186" fmla="*/ 1662208 w 4682585"/>
              <a:gd name="connsiteY186" fmla="*/ 1871948 h 2174272"/>
              <a:gd name="connsiteX187" fmla="*/ 1662208 w 4682585"/>
              <a:gd name="connsiteY187" fmla="*/ 1725358 h 2174272"/>
              <a:gd name="connsiteX188" fmla="*/ 1337215 w 4682585"/>
              <a:gd name="connsiteY188" fmla="*/ 1725358 h 2174272"/>
              <a:gd name="connsiteX189" fmla="*/ 1337215 w 4682585"/>
              <a:gd name="connsiteY189" fmla="*/ 1871948 h 2174272"/>
              <a:gd name="connsiteX190" fmla="*/ 1494949 w 4682585"/>
              <a:gd name="connsiteY190" fmla="*/ 1871948 h 2174272"/>
              <a:gd name="connsiteX191" fmla="*/ 1494949 w 4682585"/>
              <a:gd name="connsiteY191" fmla="*/ 1725358 h 2174272"/>
              <a:gd name="connsiteX192" fmla="*/ 1169956 w 4682585"/>
              <a:gd name="connsiteY192" fmla="*/ 1725358 h 2174272"/>
              <a:gd name="connsiteX193" fmla="*/ 1169956 w 4682585"/>
              <a:gd name="connsiteY193" fmla="*/ 1871948 h 2174272"/>
              <a:gd name="connsiteX194" fmla="*/ 1327690 w 4682585"/>
              <a:gd name="connsiteY194" fmla="*/ 1871948 h 2174272"/>
              <a:gd name="connsiteX195" fmla="*/ 1327690 w 4682585"/>
              <a:gd name="connsiteY195" fmla="*/ 1725358 h 2174272"/>
              <a:gd name="connsiteX196" fmla="*/ 1002697 w 4682585"/>
              <a:gd name="connsiteY196" fmla="*/ 1725358 h 2174272"/>
              <a:gd name="connsiteX197" fmla="*/ 1002697 w 4682585"/>
              <a:gd name="connsiteY197" fmla="*/ 1871948 h 2174272"/>
              <a:gd name="connsiteX198" fmla="*/ 1160431 w 4682585"/>
              <a:gd name="connsiteY198" fmla="*/ 1871948 h 2174272"/>
              <a:gd name="connsiteX199" fmla="*/ 1160431 w 4682585"/>
              <a:gd name="connsiteY199" fmla="*/ 1725358 h 2174272"/>
              <a:gd name="connsiteX200" fmla="*/ 835438 w 4682585"/>
              <a:gd name="connsiteY200" fmla="*/ 1725358 h 2174272"/>
              <a:gd name="connsiteX201" fmla="*/ 835438 w 4682585"/>
              <a:gd name="connsiteY201" fmla="*/ 1871948 h 2174272"/>
              <a:gd name="connsiteX202" fmla="*/ 993172 w 4682585"/>
              <a:gd name="connsiteY202" fmla="*/ 1871948 h 2174272"/>
              <a:gd name="connsiteX203" fmla="*/ 993172 w 4682585"/>
              <a:gd name="connsiteY203" fmla="*/ 1725358 h 2174272"/>
              <a:gd name="connsiteX204" fmla="*/ 668179 w 4682585"/>
              <a:gd name="connsiteY204" fmla="*/ 1725358 h 2174272"/>
              <a:gd name="connsiteX205" fmla="*/ 668179 w 4682585"/>
              <a:gd name="connsiteY205" fmla="*/ 1871948 h 2174272"/>
              <a:gd name="connsiteX206" fmla="*/ 825913 w 4682585"/>
              <a:gd name="connsiteY206" fmla="*/ 1871948 h 2174272"/>
              <a:gd name="connsiteX207" fmla="*/ 825913 w 4682585"/>
              <a:gd name="connsiteY207" fmla="*/ 1725358 h 2174272"/>
              <a:gd name="connsiteX208" fmla="*/ 500920 w 4682585"/>
              <a:gd name="connsiteY208" fmla="*/ 1725358 h 2174272"/>
              <a:gd name="connsiteX209" fmla="*/ 500920 w 4682585"/>
              <a:gd name="connsiteY209" fmla="*/ 1871948 h 2174272"/>
              <a:gd name="connsiteX210" fmla="*/ 658654 w 4682585"/>
              <a:gd name="connsiteY210" fmla="*/ 1871948 h 2174272"/>
              <a:gd name="connsiteX211" fmla="*/ 658654 w 4682585"/>
              <a:gd name="connsiteY211" fmla="*/ 1725358 h 2174272"/>
              <a:gd name="connsiteX212" fmla="*/ 333566 w 4682585"/>
              <a:gd name="connsiteY212" fmla="*/ 1725358 h 2174272"/>
              <a:gd name="connsiteX213" fmla="*/ 333566 w 4682585"/>
              <a:gd name="connsiteY213" fmla="*/ 1871948 h 2174272"/>
              <a:gd name="connsiteX214" fmla="*/ 491395 w 4682585"/>
              <a:gd name="connsiteY214" fmla="*/ 1871948 h 2174272"/>
              <a:gd name="connsiteX215" fmla="*/ 491395 w 4682585"/>
              <a:gd name="connsiteY215" fmla="*/ 1725358 h 2174272"/>
              <a:gd name="connsiteX216" fmla="*/ 166307 w 4682585"/>
              <a:gd name="connsiteY216" fmla="*/ 1725358 h 2174272"/>
              <a:gd name="connsiteX217" fmla="*/ 166307 w 4682585"/>
              <a:gd name="connsiteY217" fmla="*/ 1871948 h 2174272"/>
              <a:gd name="connsiteX218" fmla="*/ 324041 w 4682585"/>
              <a:gd name="connsiteY218" fmla="*/ 1871948 h 2174272"/>
              <a:gd name="connsiteX219" fmla="*/ 324041 w 4682585"/>
              <a:gd name="connsiteY219" fmla="*/ 1725358 h 2174272"/>
              <a:gd name="connsiteX220" fmla="*/ 9525 w 4682585"/>
              <a:gd name="connsiteY220" fmla="*/ 1725358 h 2174272"/>
              <a:gd name="connsiteX221" fmla="*/ 9525 w 4682585"/>
              <a:gd name="connsiteY221" fmla="*/ 1871948 h 2174272"/>
              <a:gd name="connsiteX222" fmla="*/ 156782 w 4682585"/>
              <a:gd name="connsiteY222" fmla="*/ 1871948 h 2174272"/>
              <a:gd name="connsiteX223" fmla="*/ 156782 w 4682585"/>
              <a:gd name="connsiteY223" fmla="*/ 1725358 h 2174272"/>
              <a:gd name="connsiteX224" fmla="*/ 4515326 w 4682585"/>
              <a:gd name="connsiteY224" fmla="*/ 1569243 h 2174272"/>
              <a:gd name="connsiteX225" fmla="*/ 4515326 w 4682585"/>
              <a:gd name="connsiteY225" fmla="*/ 1715833 h 2174272"/>
              <a:gd name="connsiteX226" fmla="*/ 4673060 w 4682585"/>
              <a:gd name="connsiteY226" fmla="*/ 1715833 h 2174272"/>
              <a:gd name="connsiteX227" fmla="*/ 4673060 w 4682585"/>
              <a:gd name="connsiteY227" fmla="*/ 1569243 h 2174272"/>
              <a:gd name="connsiteX228" fmla="*/ 4348068 w 4682585"/>
              <a:gd name="connsiteY228" fmla="*/ 1569243 h 2174272"/>
              <a:gd name="connsiteX229" fmla="*/ 4348068 w 4682585"/>
              <a:gd name="connsiteY229" fmla="*/ 1715833 h 2174272"/>
              <a:gd name="connsiteX230" fmla="*/ 4505801 w 4682585"/>
              <a:gd name="connsiteY230" fmla="*/ 1715833 h 2174272"/>
              <a:gd name="connsiteX231" fmla="*/ 4505801 w 4682585"/>
              <a:gd name="connsiteY231" fmla="*/ 1569243 h 2174272"/>
              <a:gd name="connsiteX232" fmla="*/ 4180809 w 4682585"/>
              <a:gd name="connsiteY232" fmla="*/ 1569243 h 2174272"/>
              <a:gd name="connsiteX233" fmla="*/ 4180809 w 4682585"/>
              <a:gd name="connsiteY233" fmla="*/ 1715833 h 2174272"/>
              <a:gd name="connsiteX234" fmla="*/ 4338543 w 4682585"/>
              <a:gd name="connsiteY234" fmla="*/ 1715833 h 2174272"/>
              <a:gd name="connsiteX235" fmla="*/ 4338543 w 4682585"/>
              <a:gd name="connsiteY235" fmla="*/ 1569243 h 2174272"/>
              <a:gd name="connsiteX236" fmla="*/ 4013550 w 4682585"/>
              <a:gd name="connsiteY236" fmla="*/ 1569243 h 2174272"/>
              <a:gd name="connsiteX237" fmla="*/ 4013550 w 4682585"/>
              <a:gd name="connsiteY237" fmla="*/ 1715833 h 2174272"/>
              <a:gd name="connsiteX238" fmla="*/ 4171284 w 4682585"/>
              <a:gd name="connsiteY238" fmla="*/ 1715833 h 2174272"/>
              <a:gd name="connsiteX239" fmla="*/ 4171284 w 4682585"/>
              <a:gd name="connsiteY239" fmla="*/ 1569243 h 2174272"/>
              <a:gd name="connsiteX240" fmla="*/ 3846291 w 4682585"/>
              <a:gd name="connsiteY240" fmla="*/ 1569243 h 2174272"/>
              <a:gd name="connsiteX241" fmla="*/ 3846291 w 4682585"/>
              <a:gd name="connsiteY241" fmla="*/ 1715833 h 2174272"/>
              <a:gd name="connsiteX242" fmla="*/ 4004025 w 4682585"/>
              <a:gd name="connsiteY242" fmla="*/ 1715833 h 2174272"/>
              <a:gd name="connsiteX243" fmla="*/ 4004025 w 4682585"/>
              <a:gd name="connsiteY243" fmla="*/ 1569243 h 2174272"/>
              <a:gd name="connsiteX244" fmla="*/ 3678936 w 4682585"/>
              <a:gd name="connsiteY244" fmla="*/ 1569243 h 2174272"/>
              <a:gd name="connsiteX245" fmla="*/ 3678936 w 4682585"/>
              <a:gd name="connsiteY245" fmla="*/ 1715833 h 2174272"/>
              <a:gd name="connsiteX246" fmla="*/ 3836766 w 4682585"/>
              <a:gd name="connsiteY246" fmla="*/ 1715833 h 2174272"/>
              <a:gd name="connsiteX247" fmla="*/ 3836766 w 4682585"/>
              <a:gd name="connsiteY247" fmla="*/ 1569243 h 2174272"/>
              <a:gd name="connsiteX248" fmla="*/ 3511677 w 4682585"/>
              <a:gd name="connsiteY248" fmla="*/ 1569243 h 2174272"/>
              <a:gd name="connsiteX249" fmla="*/ 3511677 w 4682585"/>
              <a:gd name="connsiteY249" fmla="*/ 1715833 h 2174272"/>
              <a:gd name="connsiteX250" fmla="*/ 3669411 w 4682585"/>
              <a:gd name="connsiteY250" fmla="*/ 1715833 h 2174272"/>
              <a:gd name="connsiteX251" fmla="*/ 3669411 w 4682585"/>
              <a:gd name="connsiteY251" fmla="*/ 1569243 h 2174272"/>
              <a:gd name="connsiteX252" fmla="*/ 3344418 w 4682585"/>
              <a:gd name="connsiteY252" fmla="*/ 1569243 h 2174272"/>
              <a:gd name="connsiteX253" fmla="*/ 3344418 w 4682585"/>
              <a:gd name="connsiteY253" fmla="*/ 1715833 h 2174272"/>
              <a:gd name="connsiteX254" fmla="*/ 3502152 w 4682585"/>
              <a:gd name="connsiteY254" fmla="*/ 1715833 h 2174272"/>
              <a:gd name="connsiteX255" fmla="*/ 3502152 w 4682585"/>
              <a:gd name="connsiteY255" fmla="*/ 1569243 h 2174272"/>
              <a:gd name="connsiteX256" fmla="*/ 3177159 w 4682585"/>
              <a:gd name="connsiteY256" fmla="*/ 1569243 h 2174272"/>
              <a:gd name="connsiteX257" fmla="*/ 3177159 w 4682585"/>
              <a:gd name="connsiteY257" fmla="*/ 1715833 h 2174272"/>
              <a:gd name="connsiteX258" fmla="*/ 3334893 w 4682585"/>
              <a:gd name="connsiteY258" fmla="*/ 1715833 h 2174272"/>
              <a:gd name="connsiteX259" fmla="*/ 3334893 w 4682585"/>
              <a:gd name="connsiteY259" fmla="*/ 1569243 h 2174272"/>
              <a:gd name="connsiteX260" fmla="*/ 3009900 w 4682585"/>
              <a:gd name="connsiteY260" fmla="*/ 1569243 h 2174272"/>
              <a:gd name="connsiteX261" fmla="*/ 3009900 w 4682585"/>
              <a:gd name="connsiteY261" fmla="*/ 1715833 h 2174272"/>
              <a:gd name="connsiteX262" fmla="*/ 3167634 w 4682585"/>
              <a:gd name="connsiteY262" fmla="*/ 1715833 h 2174272"/>
              <a:gd name="connsiteX263" fmla="*/ 3167634 w 4682585"/>
              <a:gd name="connsiteY263" fmla="*/ 1569243 h 2174272"/>
              <a:gd name="connsiteX264" fmla="*/ 2842641 w 4682585"/>
              <a:gd name="connsiteY264" fmla="*/ 1569243 h 2174272"/>
              <a:gd name="connsiteX265" fmla="*/ 2842641 w 4682585"/>
              <a:gd name="connsiteY265" fmla="*/ 1715833 h 2174272"/>
              <a:gd name="connsiteX266" fmla="*/ 3000375 w 4682585"/>
              <a:gd name="connsiteY266" fmla="*/ 1715833 h 2174272"/>
              <a:gd name="connsiteX267" fmla="*/ 3000375 w 4682585"/>
              <a:gd name="connsiteY267" fmla="*/ 1569243 h 2174272"/>
              <a:gd name="connsiteX268" fmla="*/ 2675382 w 4682585"/>
              <a:gd name="connsiteY268" fmla="*/ 1569243 h 2174272"/>
              <a:gd name="connsiteX269" fmla="*/ 2675382 w 4682585"/>
              <a:gd name="connsiteY269" fmla="*/ 1715833 h 2174272"/>
              <a:gd name="connsiteX270" fmla="*/ 2833116 w 4682585"/>
              <a:gd name="connsiteY270" fmla="*/ 1715833 h 2174272"/>
              <a:gd name="connsiteX271" fmla="*/ 2833116 w 4682585"/>
              <a:gd name="connsiteY271" fmla="*/ 1569243 h 2174272"/>
              <a:gd name="connsiteX272" fmla="*/ 2508123 w 4682585"/>
              <a:gd name="connsiteY272" fmla="*/ 1569243 h 2174272"/>
              <a:gd name="connsiteX273" fmla="*/ 2508123 w 4682585"/>
              <a:gd name="connsiteY273" fmla="*/ 1715833 h 2174272"/>
              <a:gd name="connsiteX274" fmla="*/ 2665857 w 4682585"/>
              <a:gd name="connsiteY274" fmla="*/ 1715833 h 2174272"/>
              <a:gd name="connsiteX275" fmla="*/ 2665857 w 4682585"/>
              <a:gd name="connsiteY275" fmla="*/ 1569243 h 2174272"/>
              <a:gd name="connsiteX276" fmla="*/ 2340864 w 4682585"/>
              <a:gd name="connsiteY276" fmla="*/ 1569243 h 2174272"/>
              <a:gd name="connsiteX277" fmla="*/ 2340864 w 4682585"/>
              <a:gd name="connsiteY277" fmla="*/ 1715833 h 2174272"/>
              <a:gd name="connsiteX278" fmla="*/ 2498598 w 4682585"/>
              <a:gd name="connsiteY278" fmla="*/ 1715833 h 2174272"/>
              <a:gd name="connsiteX279" fmla="*/ 2498598 w 4682585"/>
              <a:gd name="connsiteY279" fmla="*/ 1569243 h 2174272"/>
              <a:gd name="connsiteX280" fmla="*/ 2173510 w 4682585"/>
              <a:gd name="connsiteY280" fmla="*/ 1569243 h 2174272"/>
              <a:gd name="connsiteX281" fmla="*/ 2173510 w 4682585"/>
              <a:gd name="connsiteY281" fmla="*/ 1715833 h 2174272"/>
              <a:gd name="connsiteX282" fmla="*/ 2331339 w 4682585"/>
              <a:gd name="connsiteY282" fmla="*/ 1715833 h 2174272"/>
              <a:gd name="connsiteX283" fmla="*/ 2331339 w 4682585"/>
              <a:gd name="connsiteY283" fmla="*/ 1569243 h 2174272"/>
              <a:gd name="connsiteX284" fmla="*/ 2006251 w 4682585"/>
              <a:gd name="connsiteY284" fmla="*/ 1569243 h 2174272"/>
              <a:gd name="connsiteX285" fmla="*/ 2006251 w 4682585"/>
              <a:gd name="connsiteY285" fmla="*/ 1715833 h 2174272"/>
              <a:gd name="connsiteX286" fmla="*/ 2163985 w 4682585"/>
              <a:gd name="connsiteY286" fmla="*/ 1715833 h 2174272"/>
              <a:gd name="connsiteX287" fmla="*/ 2163985 w 4682585"/>
              <a:gd name="connsiteY287" fmla="*/ 1569243 h 2174272"/>
              <a:gd name="connsiteX288" fmla="*/ 1838992 w 4682585"/>
              <a:gd name="connsiteY288" fmla="*/ 1569243 h 2174272"/>
              <a:gd name="connsiteX289" fmla="*/ 1838992 w 4682585"/>
              <a:gd name="connsiteY289" fmla="*/ 1715833 h 2174272"/>
              <a:gd name="connsiteX290" fmla="*/ 1996726 w 4682585"/>
              <a:gd name="connsiteY290" fmla="*/ 1715833 h 2174272"/>
              <a:gd name="connsiteX291" fmla="*/ 1996726 w 4682585"/>
              <a:gd name="connsiteY291" fmla="*/ 1569243 h 2174272"/>
              <a:gd name="connsiteX292" fmla="*/ 1671733 w 4682585"/>
              <a:gd name="connsiteY292" fmla="*/ 1569243 h 2174272"/>
              <a:gd name="connsiteX293" fmla="*/ 1671733 w 4682585"/>
              <a:gd name="connsiteY293" fmla="*/ 1715833 h 2174272"/>
              <a:gd name="connsiteX294" fmla="*/ 1829467 w 4682585"/>
              <a:gd name="connsiteY294" fmla="*/ 1715833 h 2174272"/>
              <a:gd name="connsiteX295" fmla="*/ 1829467 w 4682585"/>
              <a:gd name="connsiteY295" fmla="*/ 1569243 h 2174272"/>
              <a:gd name="connsiteX296" fmla="*/ 1504474 w 4682585"/>
              <a:gd name="connsiteY296" fmla="*/ 1569243 h 2174272"/>
              <a:gd name="connsiteX297" fmla="*/ 1504474 w 4682585"/>
              <a:gd name="connsiteY297" fmla="*/ 1715833 h 2174272"/>
              <a:gd name="connsiteX298" fmla="*/ 1662208 w 4682585"/>
              <a:gd name="connsiteY298" fmla="*/ 1715833 h 2174272"/>
              <a:gd name="connsiteX299" fmla="*/ 1662208 w 4682585"/>
              <a:gd name="connsiteY299" fmla="*/ 1569243 h 2174272"/>
              <a:gd name="connsiteX300" fmla="*/ 1337215 w 4682585"/>
              <a:gd name="connsiteY300" fmla="*/ 1569243 h 2174272"/>
              <a:gd name="connsiteX301" fmla="*/ 1337215 w 4682585"/>
              <a:gd name="connsiteY301" fmla="*/ 1715833 h 2174272"/>
              <a:gd name="connsiteX302" fmla="*/ 1494949 w 4682585"/>
              <a:gd name="connsiteY302" fmla="*/ 1715833 h 2174272"/>
              <a:gd name="connsiteX303" fmla="*/ 1494949 w 4682585"/>
              <a:gd name="connsiteY303" fmla="*/ 1569243 h 2174272"/>
              <a:gd name="connsiteX304" fmla="*/ 1169956 w 4682585"/>
              <a:gd name="connsiteY304" fmla="*/ 1569243 h 2174272"/>
              <a:gd name="connsiteX305" fmla="*/ 1169956 w 4682585"/>
              <a:gd name="connsiteY305" fmla="*/ 1715833 h 2174272"/>
              <a:gd name="connsiteX306" fmla="*/ 1327690 w 4682585"/>
              <a:gd name="connsiteY306" fmla="*/ 1715833 h 2174272"/>
              <a:gd name="connsiteX307" fmla="*/ 1327690 w 4682585"/>
              <a:gd name="connsiteY307" fmla="*/ 1569243 h 2174272"/>
              <a:gd name="connsiteX308" fmla="*/ 1002697 w 4682585"/>
              <a:gd name="connsiteY308" fmla="*/ 1569243 h 2174272"/>
              <a:gd name="connsiteX309" fmla="*/ 1002697 w 4682585"/>
              <a:gd name="connsiteY309" fmla="*/ 1715833 h 2174272"/>
              <a:gd name="connsiteX310" fmla="*/ 1160431 w 4682585"/>
              <a:gd name="connsiteY310" fmla="*/ 1715833 h 2174272"/>
              <a:gd name="connsiteX311" fmla="*/ 1160431 w 4682585"/>
              <a:gd name="connsiteY311" fmla="*/ 1569243 h 2174272"/>
              <a:gd name="connsiteX312" fmla="*/ 835438 w 4682585"/>
              <a:gd name="connsiteY312" fmla="*/ 1569243 h 2174272"/>
              <a:gd name="connsiteX313" fmla="*/ 835438 w 4682585"/>
              <a:gd name="connsiteY313" fmla="*/ 1715833 h 2174272"/>
              <a:gd name="connsiteX314" fmla="*/ 993172 w 4682585"/>
              <a:gd name="connsiteY314" fmla="*/ 1715833 h 2174272"/>
              <a:gd name="connsiteX315" fmla="*/ 993172 w 4682585"/>
              <a:gd name="connsiteY315" fmla="*/ 1569243 h 2174272"/>
              <a:gd name="connsiteX316" fmla="*/ 668179 w 4682585"/>
              <a:gd name="connsiteY316" fmla="*/ 1569243 h 2174272"/>
              <a:gd name="connsiteX317" fmla="*/ 668179 w 4682585"/>
              <a:gd name="connsiteY317" fmla="*/ 1715833 h 2174272"/>
              <a:gd name="connsiteX318" fmla="*/ 825913 w 4682585"/>
              <a:gd name="connsiteY318" fmla="*/ 1715833 h 2174272"/>
              <a:gd name="connsiteX319" fmla="*/ 825913 w 4682585"/>
              <a:gd name="connsiteY319" fmla="*/ 1569243 h 2174272"/>
              <a:gd name="connsiteX320" fmla="*/ 500920 w 4682585"/>
              <a:gd name="connsiteY320" fmla="*/ 1569243 h 2174272"/>
              <a:gd name="connsiteX321" fmla="*/ 500920 w 4682585"/>
              <a:gd name="connsiteY321" fmla="*/ 1715833 h 2174272"/>
              <a:gd name="connsiteX322" fmla="*/ 658654 w 4682585"/>
              <a:gd name="connsiteY322" fmla="*/ 1715833 h 2174272"/>
              <a:gd name="connsiteX323" fmla="*/ 658654 w 4682585"/>
              <a:gd name="connsiteY323" fmla="*/ 1569243 h 2174272"/>
              <a:gd name="connsiteX324" fmla="*/ 333566 w 4682585"/>
              <a:gd name="connsiteY324" fmla="*/ 1569243 h 2174272"/>
              <a:gd name="connsiteX325" fmla="*/ 333566 w 4682585"/>
              <a:gd name="connsiteY325" fmla="*/ 1715833 h 2174272"/>
              <a:gd name="connsiteX326" fmla="*/ 491395 w 4682585"/>
              <a:gd name="connsiteY326" fmla="*/ 1715833 h 2174272"/>
              <a:gd name="connsiteX327" fmla="*/ 491395 w 4682585"/>
              <a:gd name="connsiteY327" fmla="*/ 1569243 h 2174272"/>
              <a:gd name="connsiteX328" fmla="*/ 166307 w 4682585"/>
              <a:gd name="connsiteY328" fmla="*/ 1569243 h 2174272"/>
              <a:gd name="connsiteX329" fmla="*/ 166307 w 4682585"/>
              <a:gd name="connsiteY329" fmla="*/ 1715833 h 2174272"/>
              <a:gd name="connsiteX330" fmla="*/ 324041 w 4682585"/>
              <a:gd name="connsiteY330" fmla="*/ 1715833 h 2174272"/>
              <a:gd name="connsiteX331" fmla="*/ 324041 w 4682585"/>
              <a:gd name="connsiteY331" fmla="*/ 1569243 h 2174272"/>
              <a:gd name="connsiteX332" fmla="*/ 9525 w 4682585"/>
              <a:gd name="connsiteY332" fmla="*/ 1569243 h 2174272"/>
              <a:gd name="connsiteX333" fmla="*/ 9525 w 4682585"/>
              <a:gd name="connsiteY333" fmla="*/ 1715833 h 2174272"/>
              <a:gd name="connsiteX334" fmla="*/ 156782 w 4682585"/>
              <a:gd name="connsiteY334" fmla="*/ 1715833 h 2174272"/>
              <a:gd name="connsiteX335" fmla="*/ 156782 w 4682585"/>
              <a:gd name="connsiteY335" fmla="*/ 1569243 h 2174272"/>
              <a:gd name="connsiteX336" fmla="*/ 4515326 w 4682585"/>
              <a:gd name="connsiteY336" fmla="*/ 1413129 h 2174272"/>
              <a:gd name="connsiteX337" fmla="*/ 4515326 w 4682585"/>
              <a:gd name="connsiteY337" fmla="*/ 1559718 h 2174272"/>
              <a:gd name="connsiteX338" fmla="*/ 4673060 w 4682585"/>
              <a:gd name="connsiteY338" fmla="*/ 1559718 h 2174272"/>
              <a:gd name="connsiteX339" fmla="*/ 4673060 w 4682585"/>
              <a:gd name="connsiteY339" fmla="*/ 1413129 h 2174272"/>
              <a:gd name="connsiteX340" fmla="*/ 4348068 w 4682585"/>
              <a:gd name="connsiteY340" fmla="*/ 1413129 h 2174272"/>
              <a:gd name="connsiteX341" fmla="*/ 4348068 w 4682585"/>
              <a:gd name="connsiteY341" fmla="*/ 1559718 h 2174272"/>
              <a:gd name="connsiteX342" fmla="*/ 4505801 w 4682585"/>
              <a:gd name="connsiteY342" fmla="*/ 1559718 h 2174272"/>
              <a:gd name="connsiteX343" fmla="*/ 4505801 w 4682585"/>
              <a:gd name="connsiteY343" fmla="*/ 1413129 h 2174272"/>
              <a:gd name="connsiteX344" fmla="*/ 4180809 w 4682585"/>
              <a:gd name="connsiteY344" fmla="*/ 1413129 h 2174272"/>
              <a:gd name="connsiteX345" fmla="*/ 4180809 w 4682585"/>
              <a:gd name="connsiteY345" fmla="*/ 1559718 h 2174272"/>
              <a:gd name="connsiteX346" fmla="*/ 4338543 w 4682585"/>
              <a:gd name="connsiteY346" fmla="*/ 1559718 h 2174272"/>
              <a:gd name="connsiteX347" fmla="*/ 4338543 w 4682585"/>
              <a:gd name="connsiteY347" fmla="*/ 1413129 h 2174272"/>
              <a:gd name="connsiteX348" fmla="*/ 4013550 w 4682585"/>
              <a:gd name="connsiteY348" fmla="*/ 1413129 h 2174272"/>
              <a:gd name="connsiteX349" fmla="*/ 4013550 w 4682585"/>
              <a:gd name="connsiteY349" fmla="*/ 1559718 h 2174272"/>
              <a:gd name="connsiteX350" fmla="*/ 4171284 w 4682585"/>
              <a:gd name="connsiteY350" fmla="*/ 1559718 h 2174272"/>
              <a:gd name="connsiteX351" fmla="*/ 4171284 w 4682585"/>
              <a:gd name="connsiteY351" fmla="*/ 1413129 h 2174272"/>
              <a:gd name="connsiteX352" fmla="*/ 3846291 w 4682585"/>
              <a:gd name="connsiteY352" fmla="*/ 1413129 h 2174272"/>
              <a:gd name="connsiteX353" fmla="*/ 3846291 w 4682585"/>
              <a:gd name="connsiteY353" fmla="*/ 1559718 h 2174272"/>
              <a:gd name="connsiteX354" fmla="*/ 4004025 w 4682585"/>
              <a:gd name="connsiteY354" fmla="*/ 1559718 h 2174272"/>
              <a:gd name="connsiteX355" fmla="*/ 4004025 w 4682585"/>
              <a:gd name="connsiteY355" fmla="*/ 1413129 h 2174272"/>
              <a:gd name="connsiteX356" fmla="*/ 3678936 w 4682585"/>
              <a:gd name="connsiteY356" fmla="*/ 1413129 h 2174272"/>
              <a:gd name="connsiteX357" fmla="*/ 3678936 w 4682585"/>
              <a:gd name="connsiteY357" fmla="*/ 1559718 h 2174272"/>
              <a:gd name="connsiteX358" fmla="*/ 3836766 w 4682585"/>
              <a:gd name="connsiteY358" fmla="*/ 1559718 h 2174272"/>
              <a:gd name="connsiteX359" fmla="*/ 3836766 w 4682585"/>
              <a:gd name="connsiteY359" fmla="*/ 1413129 h 2174272"/>
              <a:gd name="connsiteX360" fmla="*/ 3511677 w 4682585"/>
              <a:gd name="connsiteY360" fmla="*/ 1413129 h 2174272"/>
              <a:gd name="connsiteX361" fmla="*/ 3511677 w 4682585"/>
              <a:gd name="connsiteY361" fmla="*/ 1559718 h 2174272"/>
              <a:gd name="connsiteX362" fmla="*/ 3669411 w 4682585"/>
              <a:gd name="connsiteY362" fmla="*/ 1559718 h 2174272"/>
              <a:gd name="connsiteX363" fmla="*/ 3669411 w 4682585"/>
              <a:gd name="connsiteY363" fmla="*/ 1413129 h 2174272"/>
              <a:gd name="connsiteX364" fmla="*/ 3344418 w 4682585"/>
              <a:gd name="connsiteY364" fmla="*/ 1413129 h 2174272"/>
              <a:gd name="connsiteX365" fmla="*/ 3344418 w 4682585"/>
              <a:gd name="connsiteY365" fmla="*/ 1559718 h 2174272"/>
              <a:gd name="connsiteX366" fmla="*/ 3502152 w 4682585"/>
              <a:gd name="connsiteY366" fmla="*/ 1559718 h 2174272"/>
              <a:gd name="connsiteX367" fmla="*/ 3502152 w 4682585"/>
              <a:gd name="connsiteY367" fmla="*/ 1413129 h 2174272"/>
              <a:gd name="connsiteX368" fmla="*/ 3177159 w 4682585"/>
              <a:gd name="connsiteY368" fmla="*/ 1413129 h 2174272"/>
              <a:gd name="connsiteX369" fmla="*/ 3177159 w 4682585"/>
              <a:gd name="connsiteY369" fmla="*/ 1559718 h 2174272"/>
              <a:gd name="connsiteX370" fmla="*/ 3334893 w 4682585"/>
              <a:gd name="connsiteY370" fmla="*/ 1559718 h 2174272"/>
              <a:gd name="connsiteX371" fmla="*/ 3334893 w 4682585"/>
              <a:gd name="connsiteY371" fmla="*/ 1413129 h 2174272"/>
              <a:gd name="connsiteX372" fmla="*/ 3009900 w 4682585"/>
              <a:gd name="connsiteY372" fmla="*/ 1413129 h 2174272"/>
              <a:gd name="connsiteX373" fmla="*/ 3009900 w 4682585"/>
              <a:gd name="connsiteY373" fmla="*/ 1559718 h 2174272"/>
              <a:gd name="connsiteX374" fmla="*/ 3167634 w 4682585"/>
              <a:gd name="connsiteY374" fmla="*/ 1559718 h 2174272"/>
              <a:gd name="connsiteX375" fmla="*/ 3167634 w 4682585"/>
              <a:gd name="connsiteY375" fmla="*/ 1413129 h 2174272"/>
              <a:gd name="connsiteX376" fmla="*/ 2842641 w 4682585"/>
              <a:gd name="connsiteY376" fmla="*/ 1413129 h 2174272"/>
              <a:gd name="connsiteX377" fmla="*/ 2842641 w 4682585"/>
              <a:gd name="connsiteY377" fmla="*/ 1559718 h 2174272"/>
              <a:gd name="connsiteX378" fmla="*/ 3000375 w 4682585"/>
              <a:gd name="connsiteY378" fmla="*/ 1559718 h 2174272"/>
              <a:gd name="connsiteX379" fmla="*/ 3000375 w 4682585"/>
              <a:gd name="connsiteY379" fmla="*/ 1413129 h 2174272"/>
              <a:gd name="connsiteX380" fmla="*/ 2675382 w 4682585"/>
              <a:gd name="connsiteY380" fmla="*/ 1413129 h 2174272"/>
              <a:gd name="connsiteX381" fmla="*/ 2675382 w 4682585"/>
              <a:gd name="connsiteY381" fmla="*/ 1559718 h 2174272"/>
              <a:gd name="connsiteX382" fmla="*/ 2833116 w 4682585"/>
              <a:gd name="connsiteY382" fmla="*/ 1559718 h 2174272"/>
              <a:gd name="connsiteX383" fmla="*/ 2833116 w 4682585"/>
              <a:gd name="connsiteY383" fmla="*/ 1413129 h 2174272"/>
              <a:gd name="connsiteX384" fmla="*/ 2508123 w 4682585"/>
              <a:gd name="connsiteY384" fmla="*/ 1413129 h 2174272"/>
              <a:gd name="connsiteX385" fmla="*/ 2508123 w 4682585"/>
              <a:gd name="connsiteY385" fmla="*/ 1559718 h 2174272"/>
              <a:gd name="connsiteX386" fmla="*/ 2665857 w 4682585"/>
              <a:gd name="connsiteY386" fmla="*/ 1559718 h 2174272"/>
              <a:gd name="connsiteX387" fmla="*/ 2665857 w 4682585"/>
              <a:gd name="connsiteY387" fmla="*/ 1413129 h 2174272"/>
              <a:gd name="connsiteX388" fmla="*/ 2340864 w 4682585"/>
              <a:gd name="connsiteY388" fmla="*/ 1413129 h 2174272"/>
              <a:gd name="connsiteX389" fmla="*/ 2340864 w 4682585"/>
              <a:gd name="connsiteY389" fmla="*/ 1559718 h 2174272"/>
              <a:gd name="connsiteX390" fmla="*/ 2498598 w 4682585"/>
              <a:gd name="connsiteY390" fmla="*/ 1559718 h 2174272"/>
              <a:gd name="connsiteX391" fmla="*/ 2498598 w 4682585"/>
              <a:gd name="connsiteY391" fmla="*/ 1413129 h 2174272"/>
              <a:gd name="connsiteX392" fmla="*/ 2173510 w 4682585"/>
              <a:gd name="connsiteY392" fmla="*/ 1413129 h 2174272"/>
              <a:gd name="connsiteX393" fmla="*/ 2173510 w 4682585"/>
              <a:gd name="connsiteY393" fmla="*/ 1559718 h 2174272"/>
              <a:gd name="connsiteX394" fmla="*/ 2331339 w 4682585"/>
              <a:gd name="connsiteY394" fmla="*/ 1559718 h 2174272"/>
              <a:gd name="connsiteX395" fmla="*/ 2331339 w 4682585"/>
              <a:gd name="connsiteY395" fmla="*/ 1413129 h 2174272"/>
              <a:gd name="connsiteX396" fmla="*/ 2006251 w 4682585"/>
              <a:gd name="connsiteY396" fmla="*/ 1413129 h 2174272"/>
              <a:gd name="connsiteX397" fmla="*/ 2006251 w 4682585"/>
              <a:gd name="connsiteY397" fmla="*/ 1559718 h 2174272"/>
              <a:gd name="connsiteX398" fmla="*/ 2163985 w 4682585"/>
              <a:gd name="connsiteY398" fmla="*/ 1559718 h 2174272"/>
              <a:gd name="connsiteX399" fmla="*/ 2163985 w 4682585"/>
              <a:gd name="connsiteY399" fmla="*/ 1413129 h 2174272"/>
              <a:gd name="connsiteX400" fmla="*/ 1838992 w 4682585"/>
              <a:gd name="connsiteY400" fmla="*/ 1413129 h 2174272"/>
              <a:gd name="connsiteX401" fmla="*/ 1838992 w 4682585"/>
              <a:gd name="connsiteY401" fmla="*/ 1559718 h 2174272"/>
              <a:gd name="connsiteX402" fmla="*/ 1996726 w 4682585"/>
              <a:gd name="connsiteY402" fmla="*/ 1559718 h 2174272"/>
              <a:gd name="connsiteX403" fmla="*/ 1996726 w 4682585"/>
              <a:gd name="connsiteY403" fmla="*/ 1413129 h 2174272"/>
              <a:gd name="connsiteX404" fmla="*/ 1671733 w 4682585"/>
              <a:gd name="connsiteY404" fmla="*/ 1413129 h 2174272"/>
              <a:gd name="connsiteX405" fmla="*/ 1671733 w 4682585"/>
              <a:gd name="connsiteY405" fmla="*/ 1559718 h 2174272"/>
              <a:gd name="connsiteX406" fmla="*/ 1829467 w 4682585"/>
              <a:gd name="connsiteY406" fmla="*/ 1559718 h 2174272"/>
              <a:gd name="connsiteX407" fmla="*/ 1829467 w 4682585"/>
              <a:gd name="connsiteY407" fmla="*/ 1413129 h 2174272"/>
              <a:gd name="connsiteX408" fmla="*/ 1504474 w 4682585"/>
              <a:gd name="connsiteY408" fmla="*/ 1413129 h 2174272"/>
              <a:gd name="connsiteX409" fmla="*/ 1504474 w 4682585"/>
              <a:gd name="connsiteY409" fmla="*/ 1559718 h 2174272"/>
              <a:gd name="connsiteX410" fmla="*/ 1662208 w 4682585"/>
              <a:gd name="connsiteY410" fmla="*/ 1559718 h 2174272"/>
              <a:gd name="connsiteX411" fmla="*/ 1662208 w 4682585"/>
              <a:gd name="connsiteY411" fmla="*/ 1413129 h 2174272"/>
              <a:gd name="connsiteX412" fmla="*/ 1337215 w 4682585"/>
              <a:gd name="connsiteY412" fmla="*/ 1413129 h 2174272"/>
              <a:gd name="connsiteX413" fmla="*/ 1337215 w 4682585"/>
              <a:gd name="connsiteY413" fmla="*/ 1559718 h 2174272"/>
              <a:gd name="connsiteX414" fmla="*/ 1494949 w 4682585"/>
              <a:gd name="connsiteY414" fmla="*/ 1559718 h 2174272"/>
              <a:gd name="connsiteX415" fmla="*/ 1494949 w 4682585"/>
              <a:gd name="connsiteY415" fmla="*/ 1413129 h 2174272"/>
              <a:gd name="connsiteX416" fmla="*/ 1169956 w 4682585"/>
              <a:gd name="connsiteY416" fmla="*/ 1413129 h 2174272"/>
              <a:gd name="connsiteX417" fmla="*/ 1169956 w 4682585"/>
              <a:gd name="connsiteY417" fmla="*/ 1559718 h 2174272"/>
              <a:gd name="connsiteX418" fmla="*/ 1327690 w 4682585"/>
              <a:gd name="connsiteY418" fmla="*/ 1559718 h 2174272"/>
              <a:gd name="connsiteX419" fmla="*/ 1327690 w 4682585"/>
              <a:gd name="connsiteY419" fmla="*/ 1413129 h 2174272"/>
              <a:gd name="connsiteX420" fmla="*/ 1002697 w 4682585"/>
              <a:gd name="connsiteY420" fmla="*/ 1413129 h 2174272"/>
              <a:gd name="connsiteX421" fmla="*/ 1002697 w 4682585"/>
              <a:gd name="connsiteY421" fmla="*/ 1559718 h 2174272"/>
              <a:gd name="connsiteX422" fmla="*/ 1160431 w 4682585"/>
              <a:gd name="connsiteY422" fmla="*/ 1559718 h 2174272"/>
              <a:gd name="connsiteX423" fmla="*/ 1160431 w 4682585"/>
              <a:gd name="connsiteY423" fmla="*/ 1413129 h 2174272"/>
              <a:gd name="connsiteX424" fmla="*/ 835438 w 4682585"/>
              <a:gd name="connsiteY424" fmla="*/ 1413129 h 2174272"/>
              <a:gd name="connsiteX425" fmla="*/ 835438 w 4682585"/>
              <a:gd name="connsiteY425" fmla="*/ 1559718 h 2174272"/>
              <a:gd name="connsiteX426" fmla="*/ 993172 w 4682585"/>
              <a:gd name="connsiteY426" fmla="*/ 1559718 h 2174272"/>
              <a:gd name="connsiteX427" fmla="*/ 993172 w 4682585"/>
              <a:gd name="connsiteY427" fmla="*/ 1413129 h 2174272"/>
              <a:gd name="connsiteX428" fmla="*/ 668179 w 4682585"/>
              <a:gd name="connsiteY428" fmla="*/ 1413129 h 2174272"/>
              <a:gd name="connsiteX429" fmla="*/ 668179 w 4682585"/>
              <a:gd name="connsiteY429" fmla="*/ 1559718 h 2174272"/>
              <a:gd name="connsiteX430" fmla="*/ 825913 w 4682585"/>
              <a:gd name="connsiteY430" fmla="*/ 1559718 h 2174272"/>
              <a:gd name="connsiteX431" fmla="*/ 825913 w 4682585"/>
              <a:gd name="connsiteY431" fmla="*/ 1413129 h 2174272"/>
              <a:gd name="connsiteX432" fmla="*/ 500920 w 4682585"/>
              <a:gd name="connsiteY432" fmla="*/ 1413129 h 2174272"/>
              <a:gd name="connsiteX433" fmla="*/ 500920 w 4682585"/>
              <a:gd name="connsiteY433" fmla="*/ 1559718 h 2174272"/>
              <a:gd name="connsiteX434" fmla="*/ 658654 w 4682585"/>
              <a:gd name="connsiteY434" fmla="*/ 1559718 h 2174272"/>
              <a:gd name="connsiteX435" fmla="*/ 658654 w 4682585"/>
              <a:gd name="connsiteY435" fmla="*/ 1413129 h 2174272"/>
              <a:gd name="connsiteX436" fmla="*/ 333566 w 4682585"/>
              <a:gd name="connsiteY436" fmla="*/ 1413129 h 2174272"/>
              <a:gd name="connsiteX437" fmla="*/ 333566 w 4682585"/>
              <a:gd name="connsiteY437" fmla="*/ 1559718 h 2174272"/>
              <a:gd name="connsiteX438" fmla="*/ 491395 w 4682585"/>
              <a:gd name="connsiteY438" fmla="*/ 1559718 h 2174272"/>
              <a:gd name="connsiteX439" fmla="*/ 491395 w 4682585"/>
              <a:gd name="connsiteY439" fmla="*/ 1413129 h 2174272"/>
              <a:gd name="connsiteX440" fmla="*/ 166307 w 4682585"/>
              <a:gd name="connsiteY440" fmla="*/ 1413129 h 2174272"/>
              <a:gd name="connsiteX441" fmla="*/ 166307 w 4682585"/>
              <a:gd name="connsiteY441" fmla="*/ 1559718 h 2174272"/>
              <a:gd name="connsiteX442" fmla="*/ 324041 w 4682585"/>
              <a:gd name="connsiteY442" fmla="*/ 1559718 h 2174272"/>
              <a:gd name="connsiteX443" fmla="*/ 324041 w 4682585"/>
              <a:gd name="connsiteY443" fmla="*/ 1413129 h 2174272"/>
              <a:gd name="connsiteX444" fmla="*/ 9525 w 4682585"/>
              <a:gd name="connsiteY444" fmla="*/ 1413129 h 2174272"/>
              <a:gd name="connsiteX445" fmla="*/ 9525 w 4682585"/>
              <a:gd name="connsiteY445" fmla="*/ 1559718 h 2174272"/>
              <a:gd name="connsiteX446" fmla="*/ 156782 w 4682585"/>
              <a:gd name="connsiteY446" fmla="*/ 1559718 h 2174272"/>
              <a:gd name="connsiteX447" fmla="*/ 156782 w 4682585"/>
              <a:gd name="connsiteY447" fmla="*/ 1413129 h 2174272"/>
              <a:gd name="connsiteX448" fmla="*/ 4515326 w 4682585"/>
              <a:gd name="connsiteY448" fmla="*/ 1257014 h 2174272"/>
              <a:gd name="connsiteX449" fmla="*/ 4515326 w 4682585"/>
              <a:gd name="connsiteY449" fmla="*/ 1403604 h 2174272"/>
              <a:gd name="connsiteX450" fmla="*/ 4673060 w 4682585"/>
              <a:gd name="connsiteY450" fmla="*/ 1403604 h 2174272"/>
              <a:gd name="connsiteX451" fmla="*/ 4673060 w 4682585"/>
              <a:gd name="connsiteY451" fmla="*/ 1257014 h 2174272"/>
              <a:gd name="connsiteX452" fmla="*/ 4348068 w 4682585"/>
              <a:gd name="connsiteY452" fmla="*/ 1257014 h 2174272"/>
              <a:gd name="connsiteX453" fmla="*/ 4348068 w 4682585"/>
              <a:gd name="connsiteY453" fmla="*/ 1403604 h 2174272"/>
              <a:gd name="connsiteX454" fmla="*/ 4505801 w 4682585"/>
              <a:gd name="connsiteY454" fmla="*/ 1403604 h 2174272"/>
              <a:gd name="connsiteX455" fmla="*/ 4505801 w 4682585"/>
              <a:gd name="connsiteY455" fmla="*/ 1257014 h 2174272"/>
              <a:gd name="connsiteX456" fmla="*/ 4180809 w 4682585"/>
              <a:gd name="connsiteY456" fmla="*/ 1257014 h 2174272"/>
              <a:gd name="connsiteX457" fmla="*/ 4180809 w 4682585"/>
              <a:gd name="connsiteY457" fmla="*/ 1403604 h 2174272"/>
              <a:gd name="connsiteX458" fmla="*/ 4338543 w 4682585"/>
              <a:gd name="connsiteY458" fmla="*/ 1403604 h 2174272"/>
              <a:gd name="connsiteX459" fmla="*/ 4338543 w 4682585"/>
              <a:gd name="connsiteY459" fmla="*/ 1257014 h 2174272"/>
              <a:gd name="connsiteX460" fmla="*/ 4013550 w 4682585"/>
              <a:gd name="connsiteY460" fmla="*/ 1257014 h 2174272"/>
              <a:gd name="connsiteX461" fmla="*/ 4013550 w 4682585"/>
              <a:gd name="connsiteY461" fmla="*/ 1403604 h 2174272"/>
              <a:gd name="connsiteX462" fmla="*/ 4171284 w 4682585"/>
              <a:gd name="connsiteY462" fmla="*/ 1403604 h 2174272"/>
              <a:gd name="connsiteX463" fmla="*/ 4171284 w 4682585"/>
              <a:gd name="connsiteY463" fmla="*/ 1257014 h 2174272"/>
              <a:gd name="connsiteX464" fmla="*/ 3846291 w 4682585"/>
              <a:gd name="connsiteY464" fmla="*/ 1257014 h 2174272"/>
              <a:gd name="connsiteX465" fmla="*/ 3846291 w 4682585"/>
              <a:gd name="connsiteY465" fmla="*/ 1403604 h 2174272"/>
              <a:gd name="connsiteX466" fmla="*/ 4004025 w 4682585"/>
              <a:gd name="connsiteY466" fmla="*/ 1403604 h 2174272"/>
              <a:gd name="connsiteX467" fmla="*/ 4004025 w 4682585"/>
              <a:gd name="connsiteY467" fmla="*/ 1257014 h 2174272"/>
              <a:gd name="connsiteX468" fmla="*/ 3678936 w 4682585"/>
              <a:gd name="connsiteY468" fmla="*/ 1257014 h 2174272"/>
              <a:gd name="connsiteX469" fmla="*/ 3678936 w 4682585"/>
              <a:gd name="connsiteY469" fmla="*/ 1403604 h 2174272"/>
              <a:gd name="connsiteX470" fmla="*/ 3836766 w 4682585"/>
              <a:gd name="connsiteY470" fmla="*/ 1403604 h 2174272"/>
              <a:gd name="connsiteX471" fmla="*/ 3836766 w 4682585"/>
              <a:gd name="connsiteY471" fmla="*/ 1257014 h 2174272"/>
              <a:gd name="connsiteX472" fmla="*/ 3511677 w 4682585"/>
              <a:gd name="connsiteY472" fmla="*/ 1257014 h 2174272"/>
              <a:gd name="connsiteX473" fmla="*/ 3511677 w 4682585"/>
              <a:gd name="connsiteY473" fmla="*/ 1403604 h 2174272"/>
              <a:gd name="connsiteX474" fmla="*/ 3669411 w 4682585"/>
              <a:gd name="connsiteY474" fmla="*/ 1403604 h 2174272"/>
              <a:gd name="connsiteX475" fmla="*/ 3669411 w 4682585"/>
              <a:gd name="connsiteY475" fmla="*/ 1257014 h 2174272"/>
              <a:gd name="connsiteX476" fmla="*/ 3344418 w 4682585"/>
              <a:gd name="connsiteY476" fmla="*/ 1257014 h 2174272"/>
              <a:gd name="connsiteX477" fmla="*/ 3344418 w 4682585"/>
              <a:gd name="connsiteY477" fmla="*/ 1403604 h 2174272"/>
              <a:gd name="connsiteX478" fmla="*/ 3502152 w 4682585"/>
              <a:gd name="connsiteY478" fmla="*/ 1403604 h 2174272"/>
              <a:gd name="connsiteX479" fmla="*/ 3502152 w 4682585"/>
              <a:gd name="connsiteY479" fmla="*/ 1257014 h 2174272"/>
              <a:gd name="connsiteX480" fmla="*/ 3177159 w 4682585"/>
              <a:gd name="connsiteY480" fmla="*/ 1257014 h 2174272"/>
              <a:gd name="connsiteX481" fmla="*/ 3177159 w 4682585"/>
              <a:gd name="connsiteY481" fmla="*/ 1403604 h 2174272"/>
              <a:gd name="connsiteX482" fmla="*/ 3334893 w 4682585"/>
              <a:gd name="connsiteY482" fmla="*/ 1403604 h 2174272"/>
              <a:gd name="connsiteX483" fmla="*/ 3334893 w 4682585"/>
              <a:gd name="connsiteY483" fmla="*/ 1257014 h 2174272"/>
              <a:gd name="connsiteX484" fmla="*/ 3009900 w 4682585"/>
              <a:gd name="connsiteY484" fmla="*/ 1257014 h 2174272"/>
              <a:gd name="connsiteX485" fmla="*/ 3009900 w 4682585"/>
              <a:gd name="connsiteY485" fmla="*/ 1403604 h 2174272"/>
              <a:gd name="connsiteX486" fmla="*/ 3167634 w 4682585"/>
              <a:gd name="connsiteY486" fmla="*/ 1403604 h 2174272"/>
              <a:gd name="connsiteX487" fmla="*/ 3167634 w 4682585"/>
              <a:gd name="connsiteY487" fmla="*/ 1257014 h 2174272"/>
              <a:gd name="connsiteX488" fmla="*/ 2842641 w 4682585"/>
              <a:gd name="connsiteY488" fmla="*/ 1257014 h 2174272"/>
              <a:gd name="connsiteX489" fmla="*/ 2842641 w 4682585"/>
              <a:gd name="connsiteY489" fmla="*/ 1403604 h 2174272"/>
              <a:gd name="connsiteX490" fmla="*/ 3000375 w 4682585"/>
              <a:gd name="connsiteY490" fmla="*/ 1403604 h 2174272"/>
              <a:gd name="connsiteX491" fmla="*/ 3000375 w 4682585"/>
              <a:gd name="connsiteY491" fmla="*/ 1257014 h 2174272"/>
              <a:gd name="connsiteX492" fmla="*/ 2675382 w 4682585"/>
              <a:gd name="connsiteY492" fmla="*/ 1257014 h 2174272"/>
              <a:gd name="connsiteX493" fmla="*/ 2675382 w 4682585"/>
              <a:gd name="connsiteY493" fmla="*/ 1403604 h 2174272"/>
              <a:gd name="connsiteX494" fmla="*/ 2833116 w 4682585"/>
              <a:gd name="connsiteY494" fmla="*/ 1403604 h 2174272"/>
              <a:gd name="connsiteX495" fmla="*/ 2833116 w 4682585"/>
              <a:gd name="connsiteY495" fmla="*/ 1257014 h 2174272"/>
              <a:gd name="connsiteX496" fmla="*/ 2508123 w 4682585"/>
              <a:gd name="connsiteY496" fmla="*/ 1257014 h 2174272"/>
              <a:gd name="connsiteX497" fmla="*/ 2508123 w 4682585"/>
              <a:gd name="connsiteY497" fmla="*/ 1403604 h 2174272"/>
              <a:gd name="connsiteX498" fmla="*/ 2665857 w 4682585"/>
              <a:gd name="connsiteY498" fmla="*/ 1403604 h 2174272"/>
              <a:gd name="connsiteX499" fmla="*/ 2665857 w 4682585"/>
              <a:gd name="connsiteY499" fmla="*/ 1257014 h 2174272"/>
              <a:gd name="connsiteX500" fmla="*/ 2340864 w 4682585"/>
              <a:gd name="connsiteY500" fmla="*/ 1257014 h 2174272"/>
              <a:gd name="connsiteX501" fmla="*/ 2340864 w 4682585"/>
              <a:gd name="connsiteY501" fmla="*/ 1403604 h 2174272"/>
              <a:gd name="connsiteX502" fmla="*/ 2498598 w 4682585"/>
              <a:gd name="connsiteY502" fmla="*/ 1403604 h 2174272"/>
              <a:gd name="connsiteX503" fmla="*/ 2498598 w 4682585"/>
              <a:gd name="connsiteY503" fmla="*/ 1257014 h 2174272"/>
              <a:gd name="connsiteX504" fmla="*/ 2173510 w 4682585"/>
              <a:gd name="connsiteY504" fmla="*/ 1257014 h 2174272"/>
              <a:gd name="connsiteX505" fmla="*/ 2173510 w 4682585"/>
              <a:gd name="connsiteY505" fmla="*/ 1403604 h 2174272"/>
              <a:gd name="connsiteX506" fmla="*/ 2331339 w 4682585"/>
              <a:gd name="connsiteY506" fmla="*/ 1403604 h 2174272"/>
              <a:gd name="connsiteX507" fmla="*/ 2331339 w 4682585"/>
              <a:gd name="connsiteY507" fmla="*/ 1257014 h 2174272"/>
              <a:gd name="connsiteX508" fmla="*/ 2006251 w 4682585"/>
              <a:gd name="connsiteY508" fmla="*/ 1257014 h 2174272"/>
              <a:gd name="connsiteX509" fmla="*/ 2006251 w 4682585"/>
              <a:gd name="connsiteY509" fmla="*/ 1403604 h 2174272"/>
              <a:gd name="connsiteX510" fmla="*/ 2163985 w 4682585"/>
              <a:gd name="connsiteY510" fmla="*/ 1403604 h 2174272"/>
              <a:gd name="connsiteX511" fmla="*/ 2163985 w 4682585"/>
              <a:gd name="connsiteY511" fmla="*/ 1257014 h 2174272"/>
              <a:gd name="connsiteX512" fmla="*/ 1838992 w 4682585"/>
              <a:gd name="connsiteY512" fmla="*/ 1257014 h 2174272"/>
              <a:gd name="connsiteX513" fmla="*/ 1838992 w 4682585"/>
              <a:gd name="connsiteY513" fmla="*/ 1403604 h 2174272"/>
              <a:gd name="connsiteX514" fmla="*/ 1996726 w 4682585"/>
              <a:gd name="connsiteY514" fmla="*/ 1403604 h 2174272"/>
              <a:gd name="connsiteX515" fmla="*/ 1996726 w 4682585"/>
              <a:gd name="connsiteY515" fmla="*/ 1257014 h 2174272"/>
              <a:gd name="connsiteX516" fmla="*/ 1671733 w 4682585"/>
              <a:gd name="connsiteY516" fmla="*/ 1257014 h 2174272"/>
              <a:gd name="connsiteX517" fmla="*/ 1671733 w 4682585"/>
              <a:gd name="connsiteY517" fmla="*/ 1403604 h 2174272"/>
              <a:gd name="connsiteX518" fmla="*/ 1829467 w 4682585"/>
              <a:gd name="connsiteY518" fmla="*/ 1403604 h 2174272"/>
              <a:gd name="connsiteX519" fmla="*/ 1829467 w 4682585"/>
              <a:gd name="connsiteY519" fmla="*/ 1257014 h 2174272"/>
              <a:gd name="connsiteX520" fmla="*/ 1504474 w 4682585"/>
              <a:gd name="connsiteY520" fmla="*/ 1257014 h 2174272"/>
              <a:gd name="connsiteX521" fmla="*/ 1504474 w 4682585"/>
              <a:gd name="connsiteY521" fmla="*/ 1403604 h 2174272"/>
              <a:gd name="connsiteX522" fmla="*/ 1662208 w 4682585"/>
              <a:gd name="connsiteY522" fmla="*/ 1403604 h 2174272"/>
              <a:gd name="connsiteX523" fmla="*/ 1662208 w 4682585"/>
              <a:gd name="connsiteY523" fmla="*/ 1257014 h 2174272"/>
              <a:gd name="connsiteX524" fmla="*/ 1337215 w 4682585"/>
              <a:gd name="connsiteY524" fmla="*/ 1257014 h 2174272"/>
              <a:gd name="connsiteX525" fmla="*/ 1337215 w 4682585"/>
              <a:gd name="connsiteY525" fmla="*/ 1403604 h 2174272"/>
              <a:gd name="connsiteX526" fmla="*/ 1494949 w 4682585"/>
              <a:gd name="connsiteY526" fmla="*/ 1403604 h 2174272"/>
              <a:gd name="connsiteX527" fmla="*/ 1494949 w 4682585"/>
              <a:gd name="connsiteY527" fmla="*/ 1257014 h 2174272"/>
              <a:gd name="connsiteX528" fmla="*/ 1169956 w 4682585"/>
              <a:gd name="connsiteY528" fmla="*/ 1257014 h 2174272"/>
              <a:gd name="connsiteX529" fmla="*/ 1169956 w 4682585"/>
              <a:gd name="connsiteY529" fmla="*/ 1403604 h 2174272"/>
              <a:gd name="connsiteX530" fmla="*/ 1327690 w 4682585"/>
              <a:gd name="connsiteY530" fmla="*/ 1403604 h 2174272"/>
              <a:gd name="connsiteX531" fmla="*/ 1327690 w 4682585"/>
              <a:gd name="connsiteY531" fmla="*/ 1257014 h 2174272"/>
              <a:gd name="connsiteX532" fmla="*/ 1002697 w 4682585"/>
              <a:gd name="connsiteY532" fmla="*/ 1257014 h 2174272"/>
              <a:gd name="connsiteX533" fmla="*/ 1002697 w 4682585"/>
              <a:gd name="connsiteY533" fmla="*/ 1403604 h 2174272"/>
              <a:gd name="connsiteX534" fmla="*/ 1160431 w 4682585"/>
              <a:gd name="connsiteY534" fmla="*/ 1403604 h 2174272"/>
              <a:gd name="connsiteX535" fmla="*/ 1160431 w 4682585"/>
              <a:gd name="connsiteY535" fmla="*/ 1257014 h 2174272"/>
              <a:gd name="connsiteX536" fmla="*/ 835438 w 4682585"/>
              <a:gd name="connsiteY536" fmla="*/ 1257014 h 2174272"/>
              <a:gd name="connsiteX537" fmla="*/ 835438 w 4682585"/>
              <a:gd name="connsiteY537" fmla="*/ 1403604 h 2174272"/>
              <a:gd name="connsiteX538" fmla="*/ 993172 w 4682585"/>
              <a:gd name="connsiteY538" fmla="*/ 1403604 h 2174272"/>
              <a:gd name="connsiteX539" fmla="*/ 993172 w 4682585"/>
              <a:gd name="connsiteY539" fmla="*/ 1257014 h 2174272"/>
              <a:gd name="connsiteX540" fmla="*/ 668179 w 4682585"/>
              <a:gd name="connsiteY540" fmla="*/ 1257014 h 2174272"/>
              <a:gd name="connsiteX541" fmla="*/ 668179 w 4682585"/>
              <a:gd name="connsiteY541" fmla="*/ 1403604 h 2174272"/>
              <a:gd name="connsiteX542" fmla="*/ 825913 w 4682585"/>
              <a:gd name="connsiteY542" fmla="*/ 1403604 h 2174272"/>
              <a:gd name="connsiteX543" fmla="*/ 825913 w 4682585"/>
              <a:gd name="connsiteY543" fmla="*/ 1257014 h 2174272"/>
              <a:gd name="connsiteX544" fmla="*/ 500920 w 4682585"/>
              <a:gd name="connsiteY544" fmla="*/ 1257014 h 2174272"/>
              <a:gd name="connsiteX545" fmla="*/ 500920 w 4682585"/>
              <a:gd name="connsiteY545" fmla="*/ 1403604 h 2174272"/>
              <a:gd name="connsiteX546" fmla="*/ 658654 w 4682585"/>
              <a:gd name="connsiteY546" fmla="*/ 1403604 h 2174272"/>
              <a:gd name="connsiteX547" fmla="*/ 658654 w 4682585"/>
              <a:gd name="connsiteY547" fmla="*/ 1257014 h 2174272"/>
              <a:gd name="connsiteX548" fmla="*/ 333566 w 4682585"/>
              <a:gd name="connsiteY548" fmla="*/ 1257014 h 2174272"/>
              <a:gd name="connsiteX549" fmla="*/ 333566 w 4682585"/>
              <a:gd name="connsiteY549" fmla="*/ 1403604 h 2174272"/>
              <a:gd name="connsiteX550" fmla="*/ 491395 w 4682585"/>
              <a:gd name="connsiteY550" fmla="*/ 1403604 h 2174272"/>
              <a:gd name="connsiteX551" fmla="*/ 491395 w 4682585"/>
              <a:gd name="connsiteY551" fmla="*/ 1257014 h 2174272"/>
              <a:gd name="connsiteX552" fmla="*/ 166307 w 4682585"/>
              <a:gd name="connsiteY552" fmla="*/ 1257014 h 2174272"/>
              <a:gd name="connsiteX553" fmla="*/ 166307 w 4682585"/>
              <a:gd name="connsiteY553" fmla="*/ 1403604 h 2174272"/>
              <a:gd name="connsiteX554" fmla="*/ 324041 w 4682585"/>
              <a:gd name="connsiteY554" fmla="*/ 1403604 h 2174272"/>
              <a:gd name="connsiteX555" fmla="*/ 324041 w 4682585"/>
              <a:gd name="connsiteY555" fmla="*/ 1257014 h 2174272"/>
              <a:gd name="connsiteX556" fmla="*/ 9525 w 4682585"/>
              <a:gd name="connsiteY556" fmla="*/ 1257014 h 2174272"/>
              <a:gd name="connsiteX557" fmla="*/ 9525 w 4682585"/>
              <a:gd name="connsiteY557" fmla="*/ 1403604 h 2174272"/>
              <a:gd name="connsiteX558" fmla="*/ 156782 w 4682585"/>
              <a:gd name="connsiteY558" fmla="*/ 1403604 h 2174272"/>
              <a:gd name="connsiteX559" fmla="*/ 156782 w 4682585"/>
              <a:gd name="connsiteY559" fmla="*/ 1257014 h 2174272"/>
              <a:gd name="connsiteX560" fmla="*/ 4515326 w 4682585"/>
              <a:gd name="connsiteY560" fmla="*/ 1100899 h 2174272"/>
              <a:gd name="connsiteX561" fmla="*/ 4515326 w 4682585"/>
              <a:gd name="connsiteY561" fmla="*/ 1247489 h 2174272"/>
              <a:gd name="connsiteX562" fmla="*/ 4673060 w 4682585"/>
              <a:gd name="connsiteY562" fmla="*/ 1247489 h 2174272"/>
              <a:gd name="connsiteX563" fmla="*/ 4673060 w 4682585"/>
              <a:gd name="connsiteY563" fmla="*/ 1100899 h 2174272"/>
              <a:gd name="connsiteX564" fmla="*/ 4348068 w 4682585"/>
              <a:gd name="connsiteY564" fmla="*/ 1100899 h 2174272"/>
              <a:gd name="connsiteX565" fmla="*/ 4348068 w 4682585"/>
              <a:gd name="connsiteY565" fmla="*/ 1247489 h 2174272"/>
              <a:gd name="connsiteX566" fmla="*/ 4505801 w 4682585"/>
              <a:gd name="connsiteY566" fmla="*/ 1247489 h 2174272"/>
              <a:gd name="connsiteX567" fmla="*/ 4505801 w 4682585"/>
              <a:gd name="connsiteY567" fmla="*/ 1100899 h 2174272"/>
              <a:gd name="connsiteX568" fmla="*/ 4180809 w 4682585"/>
              <a:gd name="connsiteY568" fmla="*/ 1100899 h 2174272"/>
              <a:gd name="connsiteX569" fmla="*/ 4180809 w 4682585"/>
              <a:gd name="connsiteY569" fmla="*/ 1247489 h 2174272"/>
              <a:gd name="connsiteX570" fmla="*/ 4338543 w 4682585"/>
              <a:gd name="connsiteY570" fmla="*/ 1247489 h 2174272"/>
              <a:gd name="connsiteX571" fmla="*/ 4338543 w 4682585"/>
              <a:gd name="connsiteY571" fmla="*/ 1100899 h 2174272"/>
              <a:gd name="connsiteX572" fmla="*/ 4013550 w 4682585"/>
              <a:gd name="connsiteY572" fmla="*/ 1100899 h 2174272"/>
              <a:gd name="connsiteX573" fmla="*/ 4013550 w 4682585"/>
              <a:gd name="connsiteY573" fmla="*/ 1247489 h 2174272"/>
              <a:gd name="connsiteX574" fmla="*/ 4171284 w 4682585"/>
              <a:gd name="connsiteY574" fmla="*/ 1247489 h 2174272"/>
              <a:gd name="connsiteX575" fmla="*/ 4171284 w 4682585"/>
              <a:gd name="connsiteY575" fmla="*/ 1100899 h 2174272"/>
              <a:gd name="connsiteX576" fmla="*/ 3846291 w 4682585"/>
              <a:gd name="connsiteY576" fmla="*/ 1100899 h 2174272"/>
              <a:gd name="connsiteX577" fmla="*/ 3846291 w 4682585"/>
              <a:gd name="connsiteY577" fmla="*/ 1247489 h 2174272"/>
              <a:gd name="connsiteX578" fmla="*/ 4004025 w 4682585"/>
              <a:gd name="connsiteY578" fmla="*/ 1247489 h 2174272"/>
              <a:gd name="connsiteX579" fmla="*/ 4004025 w 4682585"/>
              <a:gd name="connsiteY579" fmla="*/ 1100899 h 2174272"/>
              <a:gd name="connsiteX580" fmla="*/ 3678936 w 4682585"/>
              <a:gd name="connsiteY580" fmla="*/ 1100899 h 2174272"/>
              <a:gd name="connsiteX581" fmla="*/ 3678936 w 4682585"/>
              <a:gd name="connsiteY581" fmla="*/ 1247489 h 2174272"/>
              <a:gd name="connsiteX582" fmla="*/ 3836766 w 4682585"/>
              <a:gd name="connsiteY582" fmla="*/ 1247489 h 2174272"/>
              <a:gd name="connsiteX583" fmla="*/ 3836766 w 4682585"/>
              <a:gd name="connsiteY583" fmla="*/ 1100899 h 2174272"/>
              <a:gd name="connsiteX584" fmla="*/ 3511677 w 4682585"/>
              <a:gd name="connsiteY584" fmla="*/ 1100899 h 2174272"/>
              <a:gd name="connsiteX585" fmla="*/ 3511677 w 4682585"/>
              <a:gd name="connsiteY585" fmla="*/ 1247489 h 2174272"/>
              <a:gd name="connsiteX586" fmla="*/ 3669411 w 4682585"/>
              <a:gd name="connsiteY586" fmla="*/ 1247489 h 2174272"/>
              <a:gd name="connsiteX587" fmla="*/ 3669411 w 4682585"/>
              <a:gd name="connsiteY587" fmla="*/ 1100899 h 2174272"/>
              <a:gd name="connsiteX588" fmla="*/ 3344418 w 4682585"/>
              <a:gd name="connsiteY588" fmla="*/ 1100899 h 2174272"/>
              <a:gd name="connsiteX589" fmla="*/ 3344418 w 4682585"/>
              <a:gd name="connsiteY589" fmla="*/ 1247489 h 2174272"/>
              <a:gd name="connsiteX590" fmla="*/ 3502152 w 4682585"/>
              <a:gd name="connsiteY590" fmla="*/ 1247489 h 2174272"/>
              <a:gd name="connsiteX591" fmla="*/ 3502152 w 4682585"/>
              <a:gd name="connsiteY591" fmla="*/ 1100899 h 2174272"/>
              <a:gd name="connsiteX592" fmla="*/ 3177159 w 4682585"/>
              <a:gd name="connsiteY592" fmla="*/ 1100899 h 2174272"/>
              <a:gd name="connsiteX593" fmla="*/ 3177159 w 4682585"/>
              <a:gd name="connsiteY593" fmla="*/ 1247489 h 2174272"/>
              <a:gd name="connsiteX594" fmla="*/ 3334893 w 4682585"/>
              <a:gd name="connsiteY594" fmla="*/ 1247489 h 2174272"/>
              <a:gd name="connsiteX595" fmla="*/ 3334893 w 4682585"/>
              <a:gd name="connsiteY595" fmla="*/ 1100899 h 2174272"/>
              <a:gd name="connsiteX596" fmla="*/ 3009900 w 4682585"/>
              <a:gd name="connsiteY596" fmla="*/ 1100899 h 2174272"/>
              <a:gd name="connsiteX597" fmla="*/ 3009900 w 4682585"/>
              <a:gd name="connsiteY597" fmla="*/ 1247489 h 2174272"/>
              <a:gd name="connsiteX598" fmla="*/ 3167634 w 4682585"/>
              <a:gd name="connsiteY598" fmla="*/ 1247489 h 2174272"/>
              <a:gd name="connsiteX599" fmla="*/ 3167634 w 4682585"/>
              <a:gd name="connsiteY599" fmla="*/ 1100899 h 2174272"/>
              <a:gd name="connsiteX600" fmla="*/ 2842641 w 4682585"/>
              <a:gd name="connsiteY600" fmla="*/ 1100899 h 2174272"/>
              <a:gd name="connsiteX601" fmla="*/ 2842641 w 4682585"/>
              <a:gd name="connsiteY601" fmla="*/ 1247489 h 2174272"/>
              <a:gd name="connsiteX602" fmla="*/ 3000375 w 4682585"/>
              <a:gd name="connsiteY602" fmla="*/ 1247489 h 2174272"/>
              <a:gd name="connsiteX603" fmla="*/ 3000375 w 4682585"/>
              <a:gd name="connsiteY603" fmla="*/ 1100899 h 2174272"/>
              <a:gd name="connsiteX604" fmla="*/ 2675382 w 4682585"/>
              <a:gd name="connsiteY604" fmla="*/ 1100899 h 2174272"/>
              <a:gd name="connsiteX605" fmla="*/ 2675382 w 4682585"/>
              <a:gd name="connsiteY605" fmla="*/ 1247489 h 2174272"/>
              <a:gd name="connsiteX606" fmla="*/ 2833116 w 4682585"/>
              <a:gd name="connsiteY606" fmla="*/ 1247489 h 2174272"/>
              <a:gd name="connsiteX607" fmla="*/ 2833116 w 4682585"/>
              <a:gd name="connsiteY607" fmla="*/ 1100899 h 2174272"/>
              <a:gd name="connsiteX608" fmla="*/ 2508123 w 4682585"/>
              <a:gd name="connsiteY608" fmla="*/ 1100899 h 2174272"/>
              <a:gd name="connsiteX609" fmla="*/ 2508123 w 4682585"/>
              <a:gd name="connsiteY609" fmla="*/ 1247489 h 2174272"/>
              <a:gd name="connsiteX610" fmla="*/ 2665857 w 4682585"/>
              <a:gd name="connsiteY610" fmla="*/ 1247489 h 2174272"/>
              <a:gd name="connsiteX611" fmla="*/ 2665857 w 4682585"/>
              <a:gd name="connsiteY611" fmla="*/ 1100899 h 2174272"/>
              <a:gd name="connsiteX612" fmla="*/ 2340864 w 4682585"/>
              <a:gd name="connsiteY612" fmla="*/ 1100899 h 2174272"/>
              <a:gd name="connsiteX613" fmla="*/ 2340864 w 4682585"/>
              <a:gd name="connsiteY613" fmla="*/ 1247489 h 2174272"/>
              <a:gd name="connsiteX614" fmla="*/ 2498598 w 4682585"/>
              <a:gd name="connsiteY614" fmla="*/ 1247489 h 2174272"/>
              <a:gd name="connsiteX615" fmla="*/ 2498598 w 4682585"/>
              <a:gd name="connsiteY615" fmla="*/ 1100899 h 2174272"/>
              <a:gd name="connsiteX616" fmla="*/ 2173510 w 4682585"/>
              <a:gd name="connsiteY616" fmla="*/ 1100899 h 2174272"/>
              <a:gd name="connsiteX617" fmla="*/ 2173510 w 4682585"/>
              <a:gd name="connsiteY617" fmla="*/ 1247489 h 2174272"/>
              <a:gd name="connsiteX618" fmla="*/ 2331339 w 4682585"/>
              <a:gd name="connsiteY618" fmla="*/ 1247489 h 2174272"/>
              <a:gd name="connsiteX619" fmla="*/ 2331339 w 4682585"/>
              <a:gd name="connsiteY619" fmla="*/ 1100899 h 2174272"/>
              <a:gd name="connsiteX620" fmla="*/ 2006251 w 4682585"/>
              <a:gd name="connsiteY620" fmla="*/ 1100899 h 2174272"/>
              <a:gd name="connsiteX621" fmla="*/ 2006251 w 4682585"/>
              <a:gd name="connsiteY621" fmla="*/ 1247489 h 2174272"/>
              <a:gd name="connsiteX622" fmla="*/ 2163985 w 4682585"/>
              <a:gd name="connsiteY622" fmla="*/ 1247489 h 2174272"/>
              <a:gd name="connsiteX623" fmla="*/ 2163985 w 4682585"/>
              <a:gd name="connsiteY623" fmla="*/ 1100899 h 2174272"/>
              <a:gd name="connsiteX624" fmla="*/ 1838992 w 4682585"/>
              <a:gd name="connsiteY624" fmla="*/ 1100899 h 2174272"/>
              <a:gd name="connsiteX625" fmla="*/ 1838992 w 4682585"/>
              <a:gd name="connsiteY625" fmla="*/ 1247489 h 2174272"/>
              <a:gd name="connsiteX626" fmla="*/ 1996726 w 4682585"/>
              <a:gd name="connsiteY626" fmla="*/ 1247489 h 2174272"/>
              <a:gd name="connsiteX627" fmla="*/ 1996726 w 4682585"/>
              <a:gd name="connsiteY627" fmla="*/ 1100899 h 2174272"/>
              <a:gd name="connsiteX628" fmla="*/ 1671733 w 4682585"/>
              <a:gd name="connsiteY628" fmla="*/ 1100899 h 2174272"/>
              <a:gd name="connsiteX629" fmla="*/ 1671733 w 4682585"/>
              <a:gd name="connsiteY629" fmla="*/ 1247489 h 2174272"/>
              <a:gd name="connsiteX630" fmla="*/ 1829467 w 4682585"/>
              <a:gd name="connsiteY630" fmla="*/ 1247489 h 2174272"/>
              <a:gd name="connsiteX631" fmla="*/ 1829467 w 4682585"/>
              <a:gd name="connsiteY631" fmla="*/ 1100899 h 2174272"/>
              <a:gd name="connsiteX632" fmla="*/ 1504474 w 4682585"/>
              <a:gd name="connsiteY632" fmla="*/ 1100899 h 2174272"/>
              <a:gd name="connsiteX633" fmla="*/ 1504474 w 4682585"/>
              <a:gd name="connsiteY633" fmla="*/ 1247489 h 2174272"/>
              <a:gd name="connsiteX634" fmla="*/ 1662208 w 4682585"/>
              <a:gd name="connsiteY634" fmla="*/ 1247489 h 2174272"/>
              <a:gd name="connsiteX635" fmla="*/ 1662208 w 4682585"/>
              <a:gd name="connsiteY635" fmla="*/ 1100899 h 2174272"/>
              <a:gd name="connsiteX636" fmla="*/ 1337215 w 4682585"/>
              <a:gd name="connsiteY636" fmla="*/ 1100899 h 2174272"/>
              <a:gd name="connsiteX637" fmla="*/ 1337215 w 4682585"/>
              <a:gd name="connsiteY637" fmla="*/ 1247489 h 2174272"/>
              <a:gd name="connsiteX638" fmla="*/ 1494949 w 4682585"/>
              <a:gd name="connsiteY638" fmla="*/ 1247489 h 2174272"/>
              <a:gd name="connsiteX639" fmla="*/ 1494949 w 4682585"/>
              <a:gd name="connsiteY639" fmla="*/ 1100899 h 2174272"/>
              <a:gd name="connsiteX640" fmla="*/ 1169956 w 4682585"/>
              <a:gd name="connsiteY640" fmla="*/ 1100899 h 2174272"/>
              <a:gd name="connsiteX641" fmla="*/ 1169956 w 4682585"/>
              <a:gd name="connsiteY641" fmla="*/ 1247489 h 2174272"/>
              <a:gd name="connsiteX642" fmla="*/ 1327690 w 4682585"/>
              <a:gd name="connsiteY642" fmla="*/ 1247489 h 2174272"/>
              <a:gd name="connsiteX643" fmla="*/ 1327690 w 4682585"/>
              <a:gd name="connsiteY643" fmla="*/ 1100899 h 2174272"/>
              <a:gd name="connsiteX644" fmla="*/ 1002697 w 4682585"/>
              <a:gd name="connsiteY644" fmla="*/ 1100899 h 2174272"/>
              <a:gd name="connsiteX645" fmla="*/ 1002697 w 4682585"/>
              <a:gd name="connsiteY645" fmla="*/ 1247489 h 2174272"/>
              <a:gd name="connsiteX646" fmla="*/ 1160431 w 4682585"/>
              <a:gd name="connsiteY646" fmla="*/ 1247489 h 2174272"/>
              <a:gd name="connsiteX647" fmla="*/ 1160431 w 4682585"/>
              <a:gd name="connsiteY647" fmla="*/ 1100899 h 2174272"/>
              <a:gd name="connsiteX648" fmla="*/ 835438 w 4682585"/>
              <a:gd name="connsiteY648" fmla="*/ 1100899 h 2174272"/>
              <a:gd name="connsiteX649" fmla="*/ 835438 w 4682585"/>
              <a:gd name="connsiteY649" fmla="*/ 1247489 h 2174272"/>
              <a:gd name="connsiteX650" fmla="*/ 993172 w 4682585"/>
              <a:gd name="connsiteY650" fmla="*/ 1247489 h 2174272"/>
              <a:gd name="connsiteX651" fmla="*/ 993172 w 4682585"/>
              <a:gd name="connsiteY651" fmla="*/ 1100899 h 2174272"/>
              <a:gd name="connsiteX652" fmla="*/ 668179 w 4682585"/>
              <a:gd name="connsiteY652" fmla="*/ 1100899 h 2174272"/>
              <a:gd name="connsiteX653" fmla="*/ 668179 w 4682585"/>
              <a:gd name="connsiteY653" fmla="*/ 1247489 h 2174272"/>
              <a:gd name="connsiteX654" fmla="*/ 825913 w 4682585"/>
              <a:gd name="connsiteY654" fmla="*/ 1247489 h 2174272"/>
              <a:gd name="connsiteX655" fmla="*/ 825913 w 4682585"/>
              <a:gd name="connsiteY655" fmla="*/ 1100899 h 2174272"/>
              <a:gd name="connsiteX656" fmla="*/ 500920 w 4682585"/>
              <a:gd name="connsiteY656" fmla="*/ 1100899 h 2174272"/>
              <a:gd name="connsiteX657" fmla="*/ 500920 w 4682585"/>
              <a:gd name="connsiteY657" fmla="*/ 1247489 h 2174272"/>
              <a:gd name="connsiteX658" fmla="*/ 658654 w 4682585"/>
              <a:gd name="connsiteY658" fmla="*/ 1247489 h 2174272"/>
              <a:gd name="connsiteX659" fmla="*/ 658654 w 4682585"/>
              <a:gd name="connsiteY659" fmla="*/ 1100899 h 2174272"/>
              <a:gd name="connsiteX660" fmla="*/ 333566 w 4682585"/>
              <a:gd name="connsiteY660" fmla="*/ 1100899 h 2174272"/>
              <a:gd name="connsiteX661" fmla="*/ 333566 w 4682585"/>
              <a:gd name="connsiteY661" fmla="*/ 1247489 h 2174272"/>
              <a:gd name="connsiteX662" fmla="*/ 491395 w 4682585"/>
              <a:gd name="connsiteY662" fmla="*/ 1247489 h 2174272"/>
              <a:gd name="connsiteX663" fmla="*/ 491395 w 4682585"/>
              <a:gd name="connsiteY663" fmla="*/ 1100899 h 2174272"/>
              <a:gd name="connsiteX664" fmla="*/ 166307 w 4682585"/>
              <a:gd name="connsiteY664" fmla="*/ 1100899 h 2174272"/>
              <a:gd name="connsiteX665" fmla="*/ 166307 w 4682585"/>
              <a:gd name="connsiteY665" fmla="*/ 1247489 h 2174272"/>
              <a:gd name="connsiteX666" fmla="*/ 324041 w 4682585"/>
              <a:gd name="connsiteY666" fmla="*/ 1247489 h 2174272"/>
              <a:gd name="connsiteX667" fmla="*/ 324041 w 4682585"/>
              <a:gd name="connsiteY667" fmla="*/ 1100899 h 2174272"/>
              <a:gd name="connsiteX668" fmla="*/ 9525 w 4682585"/>
              <a:gd name="connsiteY668" fmla="*/ 1100899 h 2174272"/>
              <a:gd name="connsiteX669" fmla="*/ 9525 w 4682585"/>
              <a:gd name="connsiteY669" fmla="*/ 1247489 h 2174272"/>
              <a:gd name="connsiteX670" fmla="*/ 156782 w 4682585"/>
              <a:gd name="connsiteY670" fmla="*/ 1247489 h 2174272"/>
              <a:gd name="connsiteX671" fmla="*/ 156782 w 4682585"/>
              <a:gd name="connsiteY671" fmla="*/ 1100899 h 2174272"/>
              <a:gd name="connsiteX672" fmla="*/ 4515326 w 4682585"/>
              <a:gd name="connsiteY672" fmla="*/ 944784 h 2174272"/>
              <a:gd name="connsiteX673" fmla="*/ 4515326 w 4682585"/>
              <a:gd name="connsiteY673" fmla="*/ 1091374 h 2174272"/>
              <a:gd name="connsiteX674" fmla="*/ 4673060 w 4682585"/>
              <a:gd name="connsiteY674" fmla="*/ 1091374 h 2174272"/>
              <a:gd name="connsiteX675" fmla="*/ 4673060 w 4682585"/>
              <a:gd name="connsiteY675" fmla="*/ 944784 h 2174272"/>
              <a:gd name="connsiteX676" fmla="*/ 4348068 w 4682585"/>
              <a:gd name="connsiteY676" fmla="*/ 944784 h 2174272"/>
              <a:gd name="connsiteX677" fmla="*/ 4348068 w 4682585"/>
              <a:gd name="connsiteY677" fmla="*/ 1091374 h 2174272"/>
              <a:gd name="connsiteX678" fmla="*/ 4505801 w 4682585"/>
              <a:gd name="connsiteY678" fmla="*/ 1091374 h 2174272"/>
              <a:gd name="connsiteX679" fmla="*/ 4505801 w 4682585"/>
              <a:gd name="connsiteY679" fmla="*/ 944784 h 2174272"/>
              <a:gd name="connsiteX680" fmla="*/ 4180809 w 4682585"/>
              <a:gd name="connsiteY680" fmla="*/ 944784 h 2174272"/>
              <a:gd name="connsiteX681" fmla="*/ 4180809 w 4682585"/>
              <a:gd name="connsiteY681" fmla="*/ 1091374 h 2174272"/>
              <a:gd name="connsiteX682" fmla="*/ 4338543 w 4682585"/>
              <a:gd name="connsiteY682" fmla="*/ 1091374 h 2174272"/>
              <a:gd name="connsiteX683" fmla="*/ 4338543 w 4682585"/>
              <a:gd name="connsiteY683" fmla="*/ 944784 h 2174272"/>
              <a:gd name="connsiteX684" fmla="*/ 4013550 w 4682585"/>
              <a:gd name="connsiteY684" fmla="*/ 944784 h 2174272"/>
              <a:gd name="connsiteX685" fmla="*/ 4013550 w 4682585"/>
              <a:gd name="connsiteY685" fmla="*/ 1091374 h 2174272"/>
              <a:gd name="connsiteX686" fmla="*/ 4171284 w 4682585"/>
              <a:gd name="connsiteY686" fmla="*/ 1091374 h 2174272"/>
              <a:gd name="connsiteX687" fmla="*/ 4171284 w 4682585"/>
              <a:gd name="connsiteY687" fmla="*/ 944784 h 2174272"/>
              <a:gd name="connsiteX688" fmla="*/ 3846291 w 4682585"/>
              <a:gd name="connsiteY688" fmla="*/ 944784 h 2174272"/>
              <a:gd name="connsiteX689" fmla="*/ 3846291 w 4682585"/>
              <a:gd name="connsiteY689" fmla="*/ 1091374 h 2174272"/>
              <a:gd name="connsiteX690" fmla="*/ 4004025 w 4682585"/>
              <a:gd name="connsiteY690" fmla="*/ 1091374 h 2174272"/>
              <a:gd name="connsiteX691" fmla="*/ 4004025 w 4682585"/>
              <a:gd name="connsiteY691" fmla="*/ 944784 h 2174272"/>
              <a:gd name="connsiteX692" fmla="*/ 3678936 w 4682585"/>
              <a:gd name="connsiteY692" fmla="*/ 944784 h 2174272"/>
              <a:gd name="connsiteX693" fmla="*/ 3678936 w 4682585"/>
              <a:gd name="connsiteY693" fmla="*/ 1091374 h 2174272"/>
              <a:gd name="connsiteX694" fmla="*/ 3836766 w 4682585"/>
              <a:gd name="connsiteY694" fmla="*/ 1091374 h 2174272"/>
              <a:gd name="connsiteX695" fmla="*/ 3836766 w 4682585"/>
              <a:gd name="connsiteY695" fmla="*/ 944784 h 2174272"/>
              <a:gd name="connsiteX696" fmla="*/ 3511677 w 4682585"/>
              <a:gd name="connsiteY696" fmla="*/ 944784 h 2174272"/>
              <a:gd name="connsiteX697" fmla="*/ 3511677 w 4682585"/>
              <a:gd name="connsiteY697" fmla="*/ 1091374 h 2174272"/>
              <a:gd name="connsiteX698" fmla="*/ 3669411 w 4682585"/>
              <a:gd name="connsiteY698" fmla="*/ 1091374 h 2174272"/>
              <a:gd name="connsiteX699" fmla="*/ 3669411 w 4682585"/>
              <a:gd name="connsiteY699" fmla="*/ 944784 h 2174272"/>
              <a:gd name="connsiteX700" fmla="*/ 3344418 w 4682585"/>
              <a:gd name="connsiteY700" fmla="*/ 944784 h 2174272"/>
              <a:gd name="connsiteX701" fmla="*/ 3344418 w 4682585"/>
              <a:gd name="connsiteY701" fmla="*/ 1091374 h 2174272"/>
              <a:gd name="connsiteX702" fmla="*/ 3502152 w 4682585"/>
              <a:gd name="connsiteY702" fmla="*/ 1091374 h 2174272"/>
              <a:gd name="connsiteX703" fmla="*/ 3502152 w 4682585"/>
              <a:gd name="connsiteY703" fmla="*/ 944784 h 2174272"/>
              <a:gd name="connsiteX704" fmla="*/ 3177159 w 4682585"/>
              <a:gd name="connsiteY704" fmla="*/ 944784 h 2174272"/>
              <a:gd name="connsiteX705" fmla="*/ 3177159 w 4682585"/>
              <a:gd name="connsiteY705" fmla="*/ 1091374 h 2174272"/>
              <a:gd name="connsiteX706" fmla="*/ 3334893 w 4682585"/>
              <a:gd name="connsiteY706" fmla="*/ 1091374 h 2174272"/>
              <a:gd name="connsiteX707" fmla="*/ 3334893 w 4682585"/>
              <a:gd name="connsiteY707" fmla="*/ 944784 h 2174272"/>
              <a:gd name="connsiteX708" fmla="*/ 3009900 w 4682585"/>
              <a:gd name="connsiteY708" fmla="*/ 944784 h 2174272"/>
              <a:gd name="connsiteX709" fmla="*/ 3009900 w 4682585"/>
              <a:gd name="connsiteY709" fmla="*/ 1091374 h 2174272"/>
              <a:gd name="connsiteX710" fmla="*/ 3167634 w 4682585"/>
              <a:gd name="connsiteY710" fmla="*/ 1091374 h 2174272"/>
              <a:gd name="connsiteX711" fmla="*/ 3167634 w 4682585"/>
              <a:gd name="connsiteY711" fmla="*/ 944784 h 2174272"/>
              <a:gd name="connsiteX712" fmla="*/ 2842641 w 4682585"/>
              <a:gd name="connsiteY712" fmla="*/ 944784 h 2174272"/>
              <a:gd name="connsiteX713" fmla="*/ 2842641 w 4682585"/>
              <a:gd name="connsiteY713" fmla="*/ 1091374 h 2174272"/>
              <a:gd name="connsiteX714" fmla="*/ 3000375 w 4682585"/>
              <a:gd name="connsiteY714" fmla="*/ 1091374 h 2174272"/>
              <a:gd name="connsiteX715" fmla="*/ 3000375 w 4682585"/>
              <a:gd name="connsiteY715" fmla="*/ 944784 h 2174272"/>
              <a:gd name="connsiteX716" fmla="*/ 2675382 w 4682585"/>
              <a:gd name="connsiteY716" fmla="*/ 944784 h 2174272"/>
              <a:gd name="connsiteX717" fmla="*/ 2675382 w 4682585"/>
              <a:gd name="connsiteY717" fmla="*/ 1091374 h 2174272"/>
              <a:gd name="connsiteX718" fmla="*/ 2833116 w 4682585"/>
              <a:gd name="connsiteY718" fmla="*/ 1091374 h 2174272"/>
              <a:gd name="connsiteX719" fmla="*/ 2833116 w 4682585"/>
              <a:gd name="connsiteY719" fmla="*/ 944784 h 2174272"/>
              <a:gd name="connsiteX720" fmla="*/ 2508123 w 4682585"/>
              <a:gd name="connsiteY720" fmla="*/ 944784 h 2174272"/>
              <a:gd name="connsiteX721" fmla="*/ 2508123 w 4682585"/>
              <a:gd name="connsiteY721" fmla="*/ 1091374 h 2174272"/>
              <a:gd name="connsiteX722" fmla="*/ 2665857 w 4682585"/>
              <a:gd name="connsiteY722" fmla="*/ 1091374 h 2174272"/>
              <a:gd name="connsiteX723" fmla="*/ 2665857 w 4682585"/>
              <a:gd name="connsiteY723" fmla="*/ 944784 h 2174272"/>
              <a:gd name="connsiteX724" fmla="*/ 2340864 w 4682585"/>
              <a:gd name="connsiteY724" fmla="*/ 944784 h 2174272"/>
              <a:gd name="connsiteX725" fmla="*/ 2340864 w 4682585"/>
              <a:gd name="connsiteY725" fmla="*/ 1091374 h 2174272"/>
              <a:gd name="connsiteX726" fmla="*/ 2498598 w 4682585"/>
              <a:gd name="connsiteY726" fmla="*/ 1091374 h 2174272"/>
              <a:gd name="connsiteX727" fmla="*/ 2498598 w 4682585"/>
              <a:gd name="connsiteY727" fmla="*/ 944784 h 2174272"/>
              <a:gd name="connsiteX728" fmla="*/ 2173510 w 4682585"/>
              <a:gd name="connsiteY728" fmla="*/ 944784 h 2174272"/>
              <a:gd name="connsiteX729" fmla="*/ 2173510 w 4682585"/>
              <a:gd name="connsiteY729" fmla="*/ 1091374 h 2174272"/>
              <a:gd name="connsiteX730" fmla="*/ 2331339 w 4682585"/>
              <a:gd name="connsiteY730" fmla="*/ 1091374 h 2174272"/>
              <a:gd name="connsiteX731" fmla="*/ 2331339 w 4682585"/>
              <a:gd name="connsiteY731" fmla="*/ 944784 h 2174272"/>
              <a:gd name="connsiteX732" fmla="*/ 2006251 w 4682585"/>
              <a:gd name="connsiteY732" fmla="*/ 944784 h 2174272"/>
              <a:gd name="connsiteX733" fmla="*/ 2006251 w 4682585"/>
              <a:gd name="connsiteY733" fmla="*/ 1091374 h 2174272"/>
              <a:gd name="connsiteX734" fmla="*/ 2163985 w 4682585"/>
              <a:gd name="connsiteY734" fmla="*/ 1091374 h 2174272"/>
              <a:gd name="connsiteX735" fmla="*/ 2163985 w 4682585"/>
              <a:gd name="connsiteY735" fmla="*/ 944784 h 2174272"/>
              <a:gd name="connsiteX736" fmla="*/ 1838992 w 4682585"/>
              <a:gd name="connsiteY736" fmla="*/ 944784 h 2174272"/>
              <a:gd name="connsiteX737" fmla="*/ 1838992 w 4682585"/>
              <a:gd name="connsiteY737" fmla="*/ 1091374 h 2174272"/>
              <a:gd name="connsiteX738" fmla="*/ 1996726 w 4682585"/>
              <a:gd name="connsiteY738" fmla="*/ 1091374 h 2174272"/>
              <a:gd name="connsiteX739" fmla="*/ 1996726 w 4682585"/>
              <a:gd name="connsiteY739" fmla="*/ 944784 h 2174272"/>
              <a:gd name="connsiteX740" fmla="*/ 1671733 w 4682585"/>
              <a:gd name="connsiteY740" fmla="*/ 944784 h 2174272"/>
              <a:gd name="connsiteX741" fmla="*/ 1671733 w 4682585"/>
              <a:gd name="connsiteY741" fmla="*/ 1091374 h 2174272"/>
              <a:gd name="connsiteX742" fmla="*/ 1829467 w 4682585"/>
              <a:gd name="connsiteY742" fmla="*/ 1091374 h 2174272"/>
              <a:gd name="connsiteX743" fmla="*/ 1829467 w 4682585"/>
              <a:gd name="connsiteY743" fmla="*/ 944784 h 2174272"/>
              <a:gd name="connsiteX744" fmla="*/ 1504474 w 4682585"/>
              <a:gd name="connsiteY744" fmla="*/ 944784 h 2174272"/>
              <a:gd name="connsiteX745" fmla="*/ 1504474 w 4682585"/>
              <a:gd name="connsiteY745" fmla="*/ 1091374 h 2174272"/>
              <a:gd name="connsiteX746" fmla="*/ 1662208 w 4682585"/>
              <a:gd name="connsiteY746" fmla="*/ 1091374 h 2174272"/>
              <a:gd name="connsiteX747" fmla="*/ 1662208 w 4682585"/>
              <a:gd name="connsiteY747" fmla="*/ 944784 h 2174272"/>
              <a:gd name="connsiteX748" fmla="*/ 1337215 w 4682585"/>
              <a:gd name="connsiteY748" fmla="*/ 944784 h 2174272"/>
              <a:gd name="connsiteX749" fmla="*/ 1337215 w 4682585"/>
              <a:gd name="connsiteY749" fmla="*/ 1091374 h 2174272"/>
              <a:gd name="connsiteX750" fmla="*/ 1494949 w 4682585"/>
              <a:gd name="connsiteY750" fmla="*/ 1091374 h 2174272"/>
              <a:gd name="connsiteX751" fmla="*/ 1494949 w 4682585"/>
              <a:gd name="connsiteY751" fmla="*/ 944784 h 2174272"/>
              <a:gd name="connsiteX752" fmla="*/ 1169956 w 4682585"/>
              <a:gd name="connsiteY752" fmla="*/ 944784 h 2174272"/>
              <a:gd name="connsiteX753" fmla="*/ 1169956 w 4682585"/>
              <a:gd name="connsiteY753" fmla="*/ 1091374 h 2174272"/>
              <a:gd name="connsiteX754" fmla="*/ 1327690 w 4682585"/>
              <a:gd name="connsiteY754" fmla="*/ 1091374 h 2174272"/>
              <a:gd name="connsiteX755" fmla="*/ 1327690 w 4682585"/>
              <a:gd name="connsiteY755" fmla="*/ 944784 h 2174272"/>
              <a:gd name="connsiteX756" fmla="*/ 1002697 w 4682585"/>
              <a:gd name="connsiteY756" fmla="*/ 944784 h 2174272"/>
              <a:gd name="connsiteX757" fmla="*/ 1002697 w 4682585"/>
              <a:gd name="connsiteY757" fmla="*/ 1091374 h 2174272"/>
              <a:gd name="connsiteX758" fmla="*/ 1160431 w 4682585"/>
              <a:gd name="connsiteY758" fmla="*/ 1091374 h 2174272"/>
              <a:gd name="connsiteX759" fmla="*/ 1160431 w 4682585"/>
              <a:gd name="connsiteY759" fmla="*/ 944784 h 2174272"/>
              <a:gd name="connsiteX760" fmla="*/ 835438 w 4682585"/>
              <a:gd name="connsiteY760" fmla="*/ 944784 h 2174272"/>
              <a:gd name="connsiteX761" fmla="*/ 835438 w 4682585"/>
              <a:gd name="connsiteY761" fmla="*/ 1091374 h 2174272"/>
              <a:gd name="connsiteX762" fmla="*/ 993172 w 4682585"/>
              <a:gd name="connsiteY762" fmla="*/ 1091374 h 2174272"/>
              <a:gd name="connsiteX763" fmla="*/ 993172 w 4682585"/>
              <a:gd name="connsiteY763" fmla="*/ 944784 h 2174272"/>
              <a:gd name="connsiteX764" fmla="*/ 668179 w 4682585"/>
              <a:gd name="connsiteY764" fmla="*/ 944784 h 2174272"/>
              <a:gd name="connsiteX765" fmla="*/ 668179 w 4682585"/>
              <a:gd name="connsiteY765" fmla="*/ 1091374 h 2174272"/>
              <a:gd name="connsiteX766" fmla="*/ 825913 w 4682585"/>
              <a:gd name="connsiteY766" fmla="*/ 1091374 h 2174272"/>
              <a:gd name="connsiteX767" fmla="*/ 825913 w 4682585"/>
              <a:gd name="connsiteY767" fmla="*/ 944784 h 2174272"/>
              <a:gd name="connsiteX768" fmla="*/ 500920 w 4682585"/>
              <a:gd name="connsiteY768" fmla="*/ 944784 h 2174272"/>
              <a:gd name="connsiteX769" fmla="*/ 500920 w 4682585"/>
              <a:gd name="connsiteY769" fmla="*/ 1091374 h 2174272"/>
              <a:gd name="connsiteX770" fmla="*/ 658654 w 4682585"/>
              <a:gd name="connsiteY770" fmla="*/ 1091374 h 2174272"/>
              <a:gd name="connsiteX771" fmla="*/ 658654 w 4682585"/>
              <a:gd name="connsiteY771" fmla="*/ 944784 h 2174272"/>
              <a:gd name="connsiteX772" fmla="*/ 333566 w 4682585"/>
              <a:gd name="connsiteY772" fmla="*/ 944784 h 2174272"/>
              <a:gd name="connsiteX773" fmla="*/ 333566 w 4682585"/>
              <a:gd name="connsiteY773" fmla="*/ 1091374 h 2174272"/>
              <a:gd name="connsiteX774" fmla="*/ 491395 w 4682585"/>
              <a:gd name="connsiteY774" fmla="*/ 1091374 h 2174272"/>
              <a:gd name="connsiteX775" fmla="*/ 491395 w 4682585"/>
              <a:gd name="connsiteY775" fmla="*/ 944784 h 2174272"/>
              <a:gd name="connsiteX776" fmla="*/ 166307 w 4682585"/>
              <a:gd name="connsiteY776" fmla="*/ 944784 h 2174272"/>
              <a:gd name="connsiteX777" fmla="*/ 166307 w 4682585"/>
              <a:gd name="connsiteY777" fmla="*/ 1091374 h 2174272"/>
              <a:gd name="connsiteX778" fmla="*/ 324041 w 4682585"/>
              <a:gd name="connsiteY778" fmla="*/ 1091374 h 2174272"/>
              <a:gd name="connsiteX779" fmla="*/ 324041 w 4682585"/>
              <a:gd name="connsiteY779" fmla="*/ 944784 h 2174272"/>
              <a:gd name="connsiteX780" fmla="*/ 9525 w 4682585"/>
              <a:gd name="connsiteY780" fmla="*/ 944784 h 2174272"/>
              <a:gd name="connsiteX781" fmla="*/ 9525 w 4682585"/>
              <a:gd name="connsiteY781" fmla="*/ 1091374 h 2174272"/>
              <a:gd name="connsiteX782" fmla="*/ 156782 w 4682585"/>
              <a:gd name="connsiteY782" fmla="*/ 1091374 h 2174272"/>
              <a:gd name="connsiteX783" fmla="*/ 156782 w 4682585"/>
              <a:gd name="connsiteY783" fmla="*/ 944784 h 2174272"/>
              <a:gd name="connsiteX784" fmla="*/ 4515326 w 4682585"/>
              <a:gd name="connsiteY784" fmla="*/ 788670 h 2174272"/>
              <a:gd name="connsiteX785" fmla="*/ 4515326 w 4682585"/>
              <a:gd name="connsiteY785" fmla="*/ 935259 h 2174272"/>
              <a:gd name="connsiteX786" fmla="*/ 4673060 w 4682585"/>
              <a:gd name="connsiteY786" fmla="*/ 935259 h 2174272"/>
              <a:gd name="connsiteX787" fmla="*/ 4673060 w 4682585"/>
              <a:gd name="connsiteY787" fmla="*/ 788670 h 2174272"/>
              <a:gd name="connsiteX788" fmla="*/ 4348068 w 4682585"/>
              <a:gd name="connsiteY788" fmla="*/ 788670 h 2174272"/>
              <a:gd name="connsiteX789" fmla="*/ 4348068 w 4682585"/>
              <a:gd name="connsiteY789" fmla="*/ 935259 h 2174272"/>
              <a:gd name="connsiteX790" fmla="*/ 4505801 w 4682585"/>
              <a:gd name="connsiteY790" fmla="*/ 935259 h 2174272"/>
              <a:gd name="connsiteX791" fmla="*/ 4505801 w 4682585"/>
              <a:gd name="connsiteY791" fmla="*/ 788670 h 2174272"/>
              <a:gd name="connsiteX792" fmla="*/ 4180809 w 4682585"/>
              <a:gd name="connsiteY792" fmla="*/ 788670 h 2174272"/>
              <a:gd name="connsiteX793" fmla="*/ 4180809 w 4682585"/>
              <a:gd name="connsiteY793" fmla="*/ 935259 h 2174272"/>
              <a:gd name="connsiteX794" fmla="*/ 4338543 w 4682585"/>
              <a:gd name="connsiteY794" fmla="*/ 935259 h 2174272"/>
              <a:gd name="connsiteX795" fmla="*/ 4338543 w 4682585"/>
              <a:gd name="connsiteY795" fmla="*/ 788670 h 2174272"/>
              <a:gd name="connsiteX796" fmla="*/ 4013550 w 4682585"/>
              <a:gd name="connsiteY796" fmla="*/ 788670 h 2174272"/>
              <a:gd name="connsiteX797" fmla="*/ 4013550 w 4682585"/>
              <a:gd name="connsiteY797" fmla="*/ 935259 h 2174272"/>
              <a:gd name="connsiteX798" fmla="*/ 4171284 w 4682585"/>
              <a:gd name="connsiteY798" fmla="*/ 935259 h 2174272"/>
              <a:gd name="connsiteX799" fmla="*/ 4171284 w 4682585"/>
              <a:gd name="connsiteY799" fmla="*/ 788670 h 2174272"/>
              <a:gd name="connsiteX800" fmla="*/ 3846291 w 4682585"/>
              <a:gd name="connsiteY800" fmla="*/ 788670 h 2174272"/>
              <a:gd name="connsiteX801" fmla="*/ 3846291 w 4682585"/>
              <a:gd name="connsiteY801" fmla="*/ 935259 h 2174272"/>
              <a:gd name="connsiteX802" fmla="*/ 4004025 w 4682585"/>
              <a:gd name="connsiteY802" fmla="*/ 935259 h 2174272"/>
              <a:gd name="connsiteX803" fmla="*/ 4004025 w 4682585"/>
              <a:gd name="connsiteY803" fmla="*/ 788670 h 2174272"/>
              <a:gd name="connsiteX804" fmla="*/ 3678936 w 4682585"/>
              <a:gd name="connsiteY804" fmla="*/ 788670 h 2174272"/>
              <a:gd name="connsiteX805" fmla="*/ 3678936 w 4682585"/>
              <a:gd name="connsiteY805" fmla="*/ 935259 h 2174272"/>
              <a:gd name="connsiteX806" fmla="*/ 3836766 w 4682585"/>
              <a:gd name="connsiteY806" fmla="*/ 935259 h 2174272"/>
              <a:gd name="connsiteX807" fmla="*/ 3836766 w 4682585"/>
              <a:gd name="connsiteY807" fmla="*/ 788670 h 2174272"/>
              <a:gd name="connsiteX808" fmla="*/ 3511677 w 4682585"/>
              <a:gd name="connsiteY808" fmla="*/ 788670 h 2174272"/>
              <a:gd name="connsiteX809" fmla="*/ 3511677 w 4682585"/>
              <a:gd name="connsiteY809" fmla="*/ 935259 h 2174272"/>
              <a:gd name="connsiteX810" fmla="*/ 3669411 w 4682585"/>
              <a:gd name="connsiteY810" fmla="*/ 935259 h 2174272"/>
              <a:gd name="connsiteX811" fmla="*/ 3669411 w 4682585"/>
              <a:gd name="connsiteY811" fmla="*/ 788670 h 2174272"/>
              <a:gd name="connsiteX812" fmla="*/ 3344418 w 4682585"/>
              <a:gd name="connsiteY812" fmla="*/ 788670 h 2174272"/>
              <a:gd name="connsiteX813" fmla="*/ 3344418 w 4682585"/>
              <a:gd name="connsiteY813" fmla="*/ 935259 h 2174272"/>
              <a:gd name="connsiteX814" fmla="*/ 3502152 w 4682585"/>
              <a:gd name="connsiteY814" fmla="*/ 935259 h 2174272"/>
              <a:gd name="connsiteX815" fmla="*/ 3502152 w 4682585"/>
              <a:gd name="connsiteY815" fmla="*/ 788670 h 2174272"/>
              <a:gd name="connsiteX816" fmla="*/ 3177159 w 4682585"/>
              <a:gd name="connsiteY816" fmla="*/ 788670 h 2174272"/>
              <a:gd name="connsiteX817" fmla="*/ 3177159 w 4682585"/>
              <a:gd name="connsiteY817" fmla="*/ 935259 h 2174272"/>
              <a:gd name="connsiteX818" fmla="*/ 3334893 w 4682585"/>
              <a:gd name="connsiteY818" fmla="*/ 935259 h 2174272"/>
              <a:gd name="connsiteX819" fmla="*/ 3334893 w 4682585"/>
              <a:gd name="connsiteY819" fmla="*/ 788670 h 2174272"/>
              <a:gd name="connsiteX820" fmla="*/ 3009900 w 4682585"/>
              <a:gd name="connsiteY820" fmla="*/ 788670 h 2174272"/>
              <a:gd name="connsiteX821" fmla="*/ 3009900 w 4682585"/>
              <a:gd name="connsiteY821" fmla="*/ 935259 h 2174272"/>
              <a:gd name="connsiteX822" fmla="*/ 3167634 w 4682585"/>
              <a:gd name="connsiteY822" fmla="*/ 935259 h 2174272"/>
              <a:gd name="connsiteX823" fmla="*/ 3167634 w 4682585"/>
              <a:gd name="connsiteY823" fmla="*/ 788670 h 2174272"/>
              <a:gd name="connsiteX824" fmla="*/ 2842641 w 4682585"/>
              <a:gd name="connsiteY824" fmla="*/ 788670 h 2174272"/>
              <a:gd name="connsiteX825" fmla="*/ 2842641 w 4682585"/>
              <a:gd name="connsiteY825" fmla="*/ 935259 h 2174272"/>
              <a:gd name="connsiteX826" fmla="*/ 3000375 w 4682585"/>
              <a:gd name="connsiteY826" fmla="*/ 935259 h 2174272"/>
              <a:gd name="connsiteX827" fmla="*/ 3000375 w 4682585"/>
              <a:gd name="connsiteY827" fmla="*/ 788670 h 2174272"/>
              <a:gd name="connsiteX828" fmla="*/ 2675382 w 4682585"/>
              <a:gd name="connsiteY828" fmla="*/ 788670 h 2174272"/>
              <a:gd name="connsiteX829" fmla="*/ 2675382 w 4682585"/>
              <a:gd name="connsiteY829" fmla="*/ 935259 h 2174272"/>
              <a:gd name="connsiteX830" fmla="*/ 2833116 w 4682585"/>
              <a:gd name="connsiteY830" fmla="*/ 935259 h 2174272"/>
              <a:gd name="connsiteX831" fmla="*/ 2833116 w 4682585"/>
              <a:gd name="connsiteY831" fmla="*/ 788670 h 2174272"/>
              <a:gd name="connsiteX832" fmla="*/ 2508123 w 4682585"/>
              <a:gd name="connsiteY832" fmla="*/ 788670 h 2174272"/>
              <a:gd name="connsiteX833" fmla="*/ 2508123 w 4682585"/>
              <a:gd name="connsiteY833" fmla="*/ 935259 h 2174272"/>
              <a:gd name="connsiteX834" fmla="*/ 2665857 w 4682585"/>
              <a:gd name="connsiteY834" fmla="*/ 935259 h 2174272"/>
              <a:gd name="connsiteX835" fmla="*/ 2665857 w 4682585"/>
              <a:gd name="connsiteY835" fmla="*/ 788670 h 2174272"/>
              <a:gd name="connsiteX836" fmla="*/ 2340864 w 4682585"/>
              <a:gd name="connsiteY836" fmla="*/ 788670 h 2174272"/>
              <a:gd name="connsiteX837" fmla="*/ 2340864 w 4682585"/>
              <a:gd name="connsiteY837" fmla="*/ 935259 h 2174272"/>
              <a:gd name="connsiteX838" fmla="*/ 2498598 w 4682585"/>
              <a:gd name="connsiteY838" fmla="*/ 935259 h 2174272"/>
              <a:gd name="connsiteX839" fmla="*/ 2498598 w 4682585"/>
              <a:gd name="connsiteY839" fmla="*/ 788670 h 2174272"/>
              <a:gd name="connsiteX840" fmla="*/ 2173510 w 4682585"/>
              <a:gd name="connsiteY840" fmla="*/ 788670 h 2174272"/>
              <a:gd name="connsiteX841" fmla="*/ 2173510 w 4682585"/>
              <a:gd name="connsiteY841" fmla="*/ 935259 h 2174272"/>
              <a:gd name="connsiteX842" fmla="*/ 2331339 w 4682585"/>
              <a:gd name="connsiteY842" fmla="*/ 935259 h 2174272"/>
              <a:gd name="connsiteX843" fmla="*/ 2331339 w 4682585"/>
              <a:gd name="connsiteY843" fmla="*/ 788670 h 2174272"/>
              <a:gd name="connsiteX844" fmla="*/ 2006251 w 4682585"/>
              <a:gd name="connsiteY844" fmla="*/ 788670 h 2174272"/>
              <a:gd name="connsiteX845" fmla="*/ 2006251 w 4682585"/>
              <a:gd name="connsiteY845" fmla="*/ 935259 h 2174272"/>
              <a:gd name="connsiteX846" fmla="*/ 2163985 w 4682585"/>
              <a:gd name="connsiteY846" fmla="*/ 935259 h 2174272"/>
              <a:gd name="connsiteX847" fmla="*/ 2163985 w 4682585"/>
              <a:gd name="connsiteY847" fmla="*/ 788670 h 2174272"/>
              <a:gd name="connsiteX848" fmla="*/ 1838992 w 4682585"/>
              <a:gd name="connsiteY848" fmla="*/ 788670 h 2174272"/>
              <a:gd name="connsiteX849" fmla="*/ 1838992 w 4682585"/>
              <a:gd name="connsiteY849" fmla="*/ 935259 h 2174272"/>
              <a:gd name="connsiteX850" fmla="*/ 1996726 w 4682585"/>
              <a:gd name="connsiteY850" fmla="*/ 935259 h 2174272"/>
              <a:gd name="connsiteX851" fmla="*/ 1996726 w 4682585"/>
              <a:gd name="connsiteY851" fmla="*/ 788670 h 2174272"/>
              <a:gd name="connsiteX852" fmla="*/ 1671733 w 4682585"/>
              <a:gd name="connsiteY852" fmla="*/ 788670 h 2174272"/>
              <a:gd name="connsiteX853" fmla="*/ 1671733 w 4682585"/>
              <a:gd name="connsiteY853" fmla="*/ 935259 h 2174272"/>
              <a:gd name="connsiteX854" fmla="*/ 1829467 w 4682585"/>
              <a:gd name="connsiteY854" fmla="*/ 935259 h 2174272"/>
              <a:gd name="connsiteX855" fmla="*/ 1829467 w 4682585"/>
              <a:gd name="connsiteY855" fmla="*/ 788670 h 2174272"/>
              <a:gd name="connsiteX856" fmla="*/ 1504474 w 4682585"/>
              <a:gd name="connsiteY856" fmla="*/ 788670 h 2174272"/>
              <a:gd name="connsiteX857" fmla="*/ 1504474 w 4682585"/>
              <a:gd name="connsiteY857" fmla="*/ 935259 h 2174272"/>
              <a:gd name="connsiteX858" fmla="*/ 1662208 w 4682585"/>
              <a:gd name="connsiteY858" fmla="*/ 935259 h 2174272"/>
              <a:gd name="connsiteX859" fmla="*/ 1662208 w 4682585"/>
              <a:gd name="connsiteY859" fmla="*/ 788670 h 2174272"/>
              <a:gd name="connsiteX860" fmla="*/ 1337215 w 4682585"/>
              <a:gd name="connsiteY860" fmla="*/ 788670 h 2174272"/>
              <a:gd name="connsiteX861" fmla="*/ 1337215 w 4682585"/>
              <a:gd name="connsiteY861" fmla="*/ 935259 h 2174272"/>
              <a:gd name="connsiteX862" fmla="*/ 1494949 w 4682585"/>
              <a:gd name="connsiteY862" fmla="*/ 935259 h 2174272"/>
              <a:gd name="connsiteX863" fmla="*/ 1494949 w 4682585"/>
              <a:gd name="connsiteY863" fmla="*/ 788670 h 2174272"/>
              <a:gd name="connsiteX864" fmla="*/ 1169956 w 4682585"/>
              <a:gd name="connsiteY864" fmla="*/ 788670 h 2174272"/>
              <a:gd name="connsiteX865" fmla="*/ 1169956 w 4682585"/>
              <a:gd name="connsiteY865" fmla="*/ 935259 h 2174272"/>
              <a:gd name="connsiteX866" fmla="*/ 1327690 w 4682585"/>
              <a:gd name="connsiteY866" fmla="*/ 935259 h 2174272"/>
              <a:gd name="connsiteX867" fmla="*/ 1327690 w 4682585"/>
              <a:gd name="connsiteY867" fmla="*/ 788670 h 2174272"/>
              <a:gd name="connsiteX868" fmla="*/ 1002697 w 4682585"/>
              <a:gd name="connsiteY868" fmla="*/ 788670 h 2174272"/>
              <a:gd name="connsiteX869" fmla="*/ 1002697 w 4682585"/>
              <a:gd name="connsiteY869" fmla="*/ 935259 h 2174272"/>
              <a:gd name="connsiteX870" fmla="*/ 1160431 w 4682585"/>
              <a:gd name="connsiteY870" fmla="*/ 935259 h 2174272"/>
              <a:gd name="connsiteX871" fmla="*/ 1160431 w 4682585"/>
              <a:gd name="connsiteY871" fmla="*/ 788670 h 2174272"/>
              <a:gd name="connsiteX872" fmla="*/ 835438 w 4682585"/>
              <a:gd name="connsiteY872" fmla="*/ 788670 h 2174272"/>
              <a:gd name="connsiteX873" fmla="*/ 835438 w 4682585"/>
              <a:gd name="connsiteY873" fmla="*/ 935259 h 2174272"/>
              <a:gd name="connsiteX874" fmla="*/ 993172 w 4682585"/>
              <a:gd name="connsiteY874" fmla="*/ 935259 h 2174272"/>
              <a:gd name="connsiteX875" fmla="*/ 993172 w 4682585"/>
              <a:gd name="connsiteY875" fmla="*/ 788670 h 2174272"/>
              <a:gd name="connsiteX876" fmla="*/ 668179 w 4682585"/>
              <a:gd name="connsiteY876" fmla="*/ 788670 h 2174272"/>
              <a:gd name="connsiteX877" fmla="*/ 668179 w 4682585"/>
              <a:gd name="connsiteY877" fmla="*/ 935259 h 2174272"/>
              <a:gd name="connsiteX878" fmla="*/ 825913 w 4682585"/>
              <a:gd name="connsiteY878" fmla="*/ 935259 h 2174272"/>
              <a:gd name="connsiteX879" fmla="*/ 825913 w 4682585"/>
              <a:gd name="connsiteY879" fmla="*/ 788670 h 2174272"/>
              <a:gd name="connsiteX880" fmla="*/ 500920 w 4682585"/>
              <a:gd name="connsiteY880" fmla="*/ 788670 h 2174272"/>
              <a:gd name="connsiteX881" fmla="*/ 500920 w 4682585"/>
              <a:gd name="connsiteY881" fmla="*/ 935259 h 2174272"/>
              <a:gd name="connsiteX882" fmla="*/ 658654 w 4682585"/>
              <a:gd name="connsiteY882" fmla="*/ 935259 h 2174272"/>
              <a:gd name="connsiteX883" fmla="*/ 658654 w 4682585"/>
              <a:gd name="connsiteY883" fmla="*/ 788670 h 2174272"/>
              <a:gd name="connsiteX884" fmla="*/ 333566 w 4682585"/>
              <a:gd name="connsiteY884" fmla="*/ 788670 h 2174272"/>
              <a:gd name="connsiteX885" fmla="*/ 333566 w 4682585"/>
              <a:gd name="connsiteY885" fmla="*/ 935259 h 2174272"/>
              <a:gd name="connsiteX886" fmla="*/ 491395 w 4682585"/>
              <a:gd name="connsiteY886" fmla="*/ 935259 h 2174272"/>
              <a:gd name="connsiteX887" fmla="*/ 491395 w 4682585"/>
              <a:gd name="connsiteY887" fmla="*/ 788670 h 2174272"/>
              <a:gd name="connsiteX888" fmla="*/ 166307 w 4682585"/>
              <a:gd name="connsiteY888" fmla="*/ 788670 h 2174272"/>
              <a:gd name="connsiteX889" fmla="*/ 166307 w 4682585"/>
              <a:gd name="connsiteY889" fmla="*/ 935259 h 2174272"/>
              <a:gd name="connsiteX890" fmla="*/ 324041 w 4682585"/>
              <a:gd name="connsiteY890" fmla="*/ 935259 h 2174272"/>
              <a:gd name="connsiteX891" fmla="*/ 324041 w 4682585"/>
              <a:gd name="connsiteY891" fmla="*/ 788670 h 2174272"/>
              <a:gd name="connsiteX892" fmla="*/ 9525 w 4682585"/>
              <a:gd name="connsiteY892" fmla="*/ 788670 h 2174272"/>
              <a:gd name="connsiteX893" fmla="*/ 9525 w 4682585"/>
              <a:gd name="connsiteY893" fmla="*/ 935259 h 2174272"/>
              <a:gd name="connsiteX894" fmla="*/ 156782 w 4682585"/>
              <a:gd name="connsiteY894" fmla="*/ 935259 h 2174272"/>
              <a:gd name="connsiteX895" fmla="*/ 156782 w 4682585"/>
              <a:gd name="connsiteY895" fmla="*/ 788670 h 2174272"/>
              <a:gd name="connsiteX896" fmla="*/ 4515326 w 4682585"/>
              <a:gd name="connsiteY896" fmla="*/ 632555 h 2174272"/>
              <a:gd name="connsiteX897" fmla="*/ 4515326 w 4682585"/>
              <a:gd name="connsiteY897" fmla="*/ 779145 h 2174272"/>
              <a:gd name="connsiteX898" fmla="*/ 4673060 w 4682585"/>
              <a:gd name="connsiteY898" fmla="*/ 779145 h 2174272"/>
              <a:gd name="connsiteX899" fmla="*/ 4673060 w 4682585"/>
              <a:gd name="connsiteY899" fmla="*/ 632555 h 2174272"/>
              <a:gd name="connsiteX900" fmla="*/ 4348068 w 4682585"/>
              <a:gd name="connsiteY900" fmla="*/ 632555 h 2174272"/>
              <a:gd name="connsiteX901" fmla="*/ 4348068 w 4682585"/>
              <a:gd name="connsiteY901" fmla="*/ 779145 h 2174272"/>
              <a:gd name="connsiteX902" fmla="*/ 4505801 w 4682585"/>
              <a:gd name="connsiteY902" fmla="*/ 779145 h 2174272"/>
              <a:gd name="connsiteX903" fmla="*/ 4505801 w 4682585"/>
              <a:gd name="connsiteY903" fmla="*/ 632555 h 2174272"/>
              <a:gd name="connsiteX904" fmla="*/ 4180809 w 4682585"/>
              <a:gd name="connsiteY904" fmla="*/ 632555 h 2174272"/>
              <a:gd name="connsiteX905" fmla="*/ 4180809 w 4682585"/>
              <a:gd name="connsiteY905" fmla="*/ 779145 h 2174272"/>
              <a:gd name="connsiteX906" fmla="*/ 4338543 w 4682585"/>
              <a:gd name="connsiteY906" fmla="*/ 779145 h 2174272"/>
              <a:gd name="connsiteX907" fmla="*/ 4338543 w 4682585"/>
              <a:gd name="connsiteY907" fmla="*/ 632555 h 2174272"/>
              <a:gd name="connsiteX908" fmla="*/ 4013550 w 4682585"/>
              <a:gd name="connsiteY908" fmla="*/ 632555 h 2174272"/>
              <a:gd name="connsiteX909" fmla="*/ 4013550 w 4682585"/>
              <a:gd name="connsiteY909" fmla="*/ 779145 h 2174272"/>
              <a:gd name="connsiteX910" fmla="*/ 4171284 w 4682585"/>
              <a:gd name="connsiteY910" fmla="*/ 779145 h 2174272"/>
              <a:gd name="connsiteX911" fmla="*/ 4171284 w 4682585"/>
              <a:gd name="connsiteY911" fmla="*/ 632555 h 2174272"/>
              <a:gd name="connsiteX912" fmla="*/ 3846291 w 4682585"/>
              <a:gd name="connsiteY912" fmla="*/ 632555 h 2174272"/>
              <a:gd name="connsiteX913" fmla="*/ 3846291 w 4682585"/>
              <a:gd name="connsiteY913" fmla="*/ 779145 h 2174272"/>
              <a:gd name="connsiteX914" fmla="*/ 4004025 w 4682585"/>
              <a:gd name="connsiteY914" fmla="*/ 779145 h 2174272"/>
              <a:gd name="connsiteX915" fmla="*/ 4004025 w 4682585"/>
              <a:gd name="connsiteY915" fmla="*/ 632555 h 2174272"/>
              <a:gd name="connsiteX916" fmla="*/ 3678936 w 4682585"/>
              <a:gd name="connsiteY916" fmla="*/ 632555 h 2174272"/>
              <a:gd name="connsiteX917" fmla="*/ 3678936 w 4682585"/>
              <a:gd name="connsiteY917" fmla="*/ 779145 h 2174272"/>
              <a:gd name="connsiteX918" fmla="*/ 3836766 w 4682585"/>
              <a:gd name="connsiteY918" fmla="*/ 779145 h 2174272"/>
              <a:gd name="connsiteX919" fmla="*/ 3836766 w 4682585"/>
              <a:gd name="connsiteY919" fmla="*/ 632555 h 2174272"/>
              <a:gd name="connsiteX920" fmla="*/ 3511677 w 4682585"/>
              <a:gd name="connsiteY920" fmla="*/ 632555 h 2174272"/>
              <a:gd name="connsiteX921" fmla="*/ 3511677 w 4682585"/>
              <a:gd name="connsiteY921" fmla="*/ 779145 h 2174272"/>
              <a:gd name="connsiteX922" fmla="*/ 3669411 w 4682585"/>
              <a:gd name="connsiteY922" fmla="*/ 779145 h 2174272"/>
              <a:gd name="connsiteX923" fmla="*/ 3669411 w 4682585"/>
              <a:gd name="connsiteY923" fmla="*/ 632555 h 2174272"/>
              <a:gd name="connsiteX924" fmla="*/ 3344418 w 4682585"/>
              <a:gd name="connsiteY924" fmla="*/ 632555 h 2174272"/>
              <a:gd name="connsiteX925" fmla="*/ 3344418 w 4682585"/>
              <a:gd name="connsiteY925" fmla="*/ 779145 h 2174272"/>
              <a:gd name="connsiteX926" fmla="*/ 3502152 w 4682585"/>
              <a:gd name="connsiteY926" fmla="*/ 779145 h 2174272"/>
              <a:gd name="connsiteX927" fmla="*/ 3502152 w 4682585"/>
              <a:gd name="connsiteY927" fmla="*/ 632555 h 2174272"/>
              <a:gd name="connsiteX928" fmla="*/ 3177159 w 4682585"/>
              <a:gd name="connsiteY928" fmla="*/ 632555 h 2174272"/>
              <a:gd name="connsiteX929" fmla="*/ 3177159 w 4682585"/>
              <a:gd name="connsiteY929" fmla="*/ 779145 h 2174272"/>
              <a:gd name="connsiteX930" fmla="*/ 3334893 w 4682585"/>
              <a:gd name="connsiteY930" fmla="*/ 779145 h 2174272"/>
              <a:gd name="connsiteX931" fmla="*/ 3334893 w 4682585"/>
              <a:gd name="connsiteY931" fmla="*/ 632555 h 2174272"/>
              <a:gd name="connsiteX932" fmla="*/ 3009900 w 4682585"/>
              <a:gd name="connsiteY932" fmla="*/ 632555 h 2174272"/>
              <a:gd name="connsiteX933" fmla="*/ 3009900 w 4682585"/>
              <a:gd name="connsiteY933" fmla="*/ 779145 h 2174272"/>
              <a:gd name="connsiteX934" fmla="*/ 3167634 w 4682585"/>
              <a:gd name="connsiteY934" fmla="*/ 779145 h 2174272"/>
              <a:gd name="connsiteX935" fmla="*/ 3167634 w 4682585"/>
              <a:gd name="connsiteY935" fmla="*/ 632555 h 2174272"/>
              <a:gd name="connsiteX936" fmla="*/ 2842641 w 4682585"/>
              <a:gd name="connsiteY936" fmla="*/ 632555 h 2174272"/>
              <a:gd name="connsiteX937" fmla="*/ 2842641 w 4682585"/>
              <a:gd name="connsiteY937" fmla="*/ 779145 h 2174272"/>
              <a:gd name="connsiteX938" fmla="*/ 3000375 w 4682585"/>
              <a:gd name="connsiteY938" fmla="*/ 779145 h 2174272"/>
              <a:gd name="connsiteX939" fmla="*/ 3000375 w 4682585"/>
              <a:gd name="connsiteY939" fmla="*/ 632555 h 2174272"/>
              <a:gd name="connsiteX940" fmla="*/ 2675382 w 4682585"/>
              <a:gd name="connsiteY940" fmla="*/ 632555 h 2174272"/>
              <a:gd name="connsiteX941" fmla="*/ 2675382 w 4682585"/>
              <a:gd name="connsiteY941" fmla="*/ 779145 h 2174272"/>
              <a:gd name="connsiteX942" fmla="*/ 2833116 w 4682585"/>
              <a:gd name="connsiteY942" fmla="*/ 779145 h 2174272"/>
              <a:gd name="connsiteX943" fmla="*/ 2833116 w 4682585"/>
              <a:gd name="connsiteY943" fmla="*/ 632555 h 2174272"/>
              <a:gd name="connsiteX944" fmla="*/ 2508123 w 4682585"/>
              <a:gd name="connsiteY944" fmla="*/ 632555 h 2174272"/>
              <a:gd name="connsiteX945" fmla="*/ 2508123 w 4682585"/>
              <a:gd name="connsiteY945" fmla="*/ 779145 h 2174272"/>
              <a:gd name="connsiteX946" fmla="*/ 2665857 w 4682585"/>
              <a:gd name="connsiteY946" fmla="*/ 779145 h 2174272"/>
              <a:gd name="connsiteX947" fmla="*/ 2665857 w 4682585"/>
              <a:gd name="connsiteY947" fmla="*/ 632555 h 2174272"/>
              <a:gd name="connsiteX948" fmla="*/ 2340864 w 4682585"/>
              <a:gd name="connsiteY948" fmla="*/ 632555 h 2174272"/>
              <a:gd name="connsiteX949" fmla="*/ 2340864 w 4682585"/>
              <a:gd name="connsiteY949" fmla="*/ 779145 h 2174272"/>
              <a:gd name="connsiteX950" fmla="*/ 2498598 w 4682585"/>
              <a:gd name="connsiteY950" fmla="*/ 779145 h 2174272"/>
              <a:gd name="connsiteX951" fmla="*/ 2498598 w 4682585"/>
              <a:gd name="connsiteY951" fmla="*/ 632555 h 2174272"/>
              <a:gd name="connsiteX952" fmla="*/ 2173510 w 4682585"/>
              <a:gd name="connsiteY952" fmla="*/ 632555 h 2174272"/>
              <a:gd name="connsiteX953" fmla="*/ 2173510 w 4682585"/>
              <a:gd name="connsiteY953" fmla="*/ 779145 h 2174272"/>
              <a:gd name="connsiteX954" fmla="*/ 2331339 w 4682585"/>
              <a:gd name="connsiteY954" fmla="*/ 779145 h 2174272"/>
              <a:gd name="connsiteX955" fmla="*/ 2331339 w 4682585"/>
              <a:gd name="connsiteY955" fmla="*/ 632555 h 2174272"/>
              <a:gd name="connsiteX956" fmla="*/ 2006251 w 4682585"/>
              <a:gd name="connsiteY956" fmla="*/ 632555 h 2174272"/>
              <a:gd name="connsiteX957" fmla="*/ 2006251 w 4682585"/>
              <a:gd name="connsiteY957" fmla="*/ 779145 h 2174272"/>
              <a:gd name="connsiteX958" fmla="*/ 2163985 w 4682585"/>
              <a:gd name="connsiteY958" fmla="*/ 779145 h 2174272"/>
              <a:gd name="connsiteX959" fmla="*/ 2163985 w 4682585"/>
              <a:gd name="connsiteY959" fmla="*/ 632555 h 2174272"/>
              <a:gd name="connsiteX960" fmla="*/ 1838992 w 4682585"/>
              <a:gd name="connsiteY960" fmla="*/ 632555 h 2174272"/>
              <a:gd name="connsiteX961" fmla="*/ 1838992 w 4682585"/>
              <a:gd name="connsiteY961" fmla="*/ 779145 h 2174272"/>
              <a:gd name="connsiteX962" fmla="*/ 1996726 w 4682585"/>
              <a:gd name="connsiteY962" fmla="*/ 779145 h 2174272"/>
              <a:gd name="connsiteX963" fmla="*/ 1996726 w 4682585"/>
              <a:gd name="connsiteY963" fmla="*/ 632555 h 2174272"/>
              <a:gd name="connsiteX964" fmla="*/ 1671733 w 4682585"/>
              <a:gd name="connsiteY964" fmla="*/ 632555 h 2174272"/>
              <a:gd name="connsiteX965" fmla="*/ 1671733 w 4682585"/>
              <a:gd name="connsiteY965" fmla="*/ 779145 h 2174272"/>
              <a:gd name="connsiteX966" fmla="*/ 1829467 w 4682585"/>
              <a:gd name="connsiteY966" fmla="*/ 779145 h 2174272"/>
              <a:gd name="connsiteX967" fmla="*/ 1829467 w 4682585"/>
              <a:gd name="connsiteY967" fmla="*/ 632555 h 2174272"/>
              <a:gd name="connsiteX968" fmla="*/ 1504474 w 4682585"/>
              <a:gd name="connsiteY968" fmla="*/ 632555 h 2174272"/>
              <a:gd name="connsiteX969" fmla="*/ 1504474 w 4682585"/>
              <a:gd name="connsiteY969" fmla="*/ 779145 h 2174272"/>
              <a:gd name="connsiteX970" fmla="*/ 1662208 w 4682585"/>
              <a:gd name="connsiteY970" fmla="*/ 779145 h 2174272"/>
              <a:gd name="connsiteX971" fmla="*/ 1662208 w 4682585"/>
              <a:gd name="connsiteY971" fmla="*/ 632555 h 2174272"/>
              <a:gd name="connsiteX972" fmla="*/ 1337215 w 4682585"/>
              <a:gd name="connsiteY972" fmla="*/ 632555 h 2174272"/>
              <a:gd name="connsiteX973" fmla="*/ 1337215 w 4682585"/>
              <a:gd name="connsiteY973" fmla="*/ 779145 h 2174272"/>
              <a:gd name="connsiteX974" fmla="*/ 1494949 w 4682585"/>
              <a:gd name="connsiteY974" fmla="*/ 779145 h 2174272"/>
              <a:gd name="connsiteX975" fmla="*/ 1494949 w 4682585"/>
              <a:gd name="connsiteY975" fmla="*/ 632555 h 2174272"/>
              <a:gd name="connsiteX976" fmla="*/ 1169956 w 4682585"/>
              <a:gd name="connsiteY976" fmla="*/ 632555 h 2174272"/>
              <a:gd name="connsiteX977" fmla="*/ 1169956 w 4682585"/>
              <a:gd name="connsiteY977" fmla="*/ 779145 h 2174272"/>
              <a:gd name="connsiteX978" fmla="*/ 1327690 w 4682585"/>
              <a:gd name="connsiteY978" fmla="*/ 779145 h 2174272"/>
              <a:gd name="connsiteX979" fmla="*/ 1327690 w 4682585"/>
              <a:gd name="connsiteY979" fmla="*/ 632555 h 2174272"/>
              <a:gd name="connsiteX980" fmla="*/ 1002697 w 4682585"/>
              <a:gd name="connsiteY980" fmla="*/ 632555 h 2174272"/>
              <a:gd name="connsiteX981" fmla="*/ 1002697 w 4682585"/>
              <a:gd name="connsiteY981" fmla="*/ 779145 h 2174272"/>
              <a:gd name="connsiteX982" fmla="*/ 1160431 w 4682585"/>
              <a:gd name="connsiteY982" fmla="*/ 779145 h 2174272"/>
              <a:gd name="connsiteX983" fmla="*/ 1160431 w 4682585"/>
              <a:gd name="connsiteY983" fmla="*/ 632555 h 2174272"/>
              <a:gd name="connsiteX984" fmla="*/ 835438 w 4682585"/>
              <a:gd name="connsiteY984" fmla="*/ 632555 h 2174272"/>
              <a:gd name="connsiteX985" fmla="*/ 835438 w 4682585"/>
              <a:gd name="connsiteY985" fmla="*/ 779145 h 2174272"/>
              <a:gd name="connsiteX986" fmla="*/ 993172 w 4682585"/>
              <a:gd name="connsiteY986" fmla="*/ 779145 h 2174272"/>
              <a:gd name="connsiteX987" fmla="*/ 993172 w 4682585"/>
              <a:gd name="connsiteY987" fmla="*/ 632555 h 2174272"/>
              <a:gd name="connsiteX988" fmla="*/ 668179 w 4682585"/>
              <a:gd name="connsiteY988" fmla="*/ 632555 h 2174272"/>
              <a:gd name="connsiteX989" fmla="*/ 668179 w 4682585"/>
              <a:gd name="connsiteY989" fmla="*/ 779145 h 2174272"/>
              <a:gd name="connsiteX990" fmla="*/ 825913 w 4682585"/>
              <a:gd name="connsiteY990" fmla="*/ 779145 h 2174272"/>
              <a:gd name="connsiteX991" fmla="*/ 825913 w 4682585"/>
              <a:gd name="connsiteY991" fmla="*/ 632555 h 2174272"/>
              <a:gd name="connsiteX992" fmla="*/ 500920 w 4682585"/>
              <a:gd name="connsiteY992" fmla="*/ 632555 h 2174272"/>
              <a:gd name="connsiteX993" fmla="*/ 500920 w 4682585"/>
              <a:gd name="connsiteY993" fmla="*/ 779145 h 2174272"/>
              <a:gd name="connsiteX994" fmla="*/ 658654 w 4682585"/>
              <a:gd name="connsiteY994" fmla="*/ 779145 h 2174272"/>
              <a:gd name="connsiteX995" fmla="*/ 658654 w 4682585"/>
              <a:gd name="connsiteY995" fmla="*/ 632555 h 2174272"/>
              <a:gd name="connsiteX996" fmla="*/ 333566 w 4682585"/>
              <a:gd name="connsiteY996" fmla="*/ 632555 h 2174272"/>
              <a:gd name="connsiteX997" fmla="*/ 333566 w 4682585"/>
              <a:gd name="connsiteY997" fmla="*/ 779145 h 2174272"/>
              <a:gd name="connsiteX998" fmla="*/ 491395 w 4682585"/>
              <a:gd name="connsiteY998" fmla="*/ 779145 h 2174272"/>
              <a:gd name="connsiteX999" fmla="*/ 491395 w 4682585"/>
              <a:gd name="connsiteY999" fmla="*/ 632555 h 2174272"/>
              <a:gd name="connsiteX1000" fmla="*/ 166307 w 4682585"/>
              <a:gd name="connsiteY1000" fmla="*/ 632555 h 2174272"/>
              <a:gd name="connsiteX1001" fmla="*/ 166307 w 4682585"/>
              <a:gd name="connsiteY1001" fmla="*/ 779145 h 2174272"/>
              <a:gd name="connsiteX1002" fmla="*/ 324041 w 4682585"/>
              <a:gd name="connsiteY1002" fmla="*/ 779145 h 2174272"/>
              <a:gd name="connsiteX1003" fmla="*/ 324041 w 4682585"/>
              <a:gd name="connsiteY1003" fmla="*/ 632555 h 2174272"/>
              <a:gd name="connsiteX1004" fmla="*/ 9525 w 4682585"/>
              <a:gd name="connsiteY1004" fmla="*/ 632555 h 2174272"/>
              <a:gd name="connsiteX1005" fmla="*/ 9525 w 4682585"/>
              <a:gd name="connsiteY1005" fmla="*/ 779145 h 2174272"/>
              <a:gd name="connsiteX1006" fmla="*/ 156782 w 4682585"/>
              <a:gd name="connsiteY1006" fmla="*/ 779145 h 2174272"/>
              <a:gd name="connsiteX1007" fmla="*/ 156782 w 4682585"/>
              <a:gd name="connsiteY1007" fmla="*/ 632555 h 2174272"/>
              <a:gd name="connsiteX1008" fmla="*/ 4515326 w 4682585"/>
              <a:gd name="connsiteY1008" fmla="*/ 476440 h 2174272"/>
              <a:gd name="connsiteX1009" fmla="*/ 4515326 w 4682585"/>
              <a:gd name="connsiteY1009" fmla="*/ 623030 h 2174272"/>
              <a:gd name="connsiteX1010" fmla="*/ 4673060 w 4682585"/>
              <a:gd name="connsiteY1010" fmla="*/ 623030 h 2174272"/>
              <a:gd name="connsiteX1011" fmla="*/ 4673060 w 4682585"/>
              <a:gd name="connsiteY1011" fmla="*/ 476440 h 2174272"/>
              <a:gd name="connsiteX1012" fmla="*/ 4348068 w 4682585"/>
              <a:gd name="connsiteY1012" fmla="*/ 476440 h 2174272"/>
              <a:gd name="connsiteX1013" fmla="*/ 4348068 w 4682585"/>
              <a:gd name="connsiteY1013" fmla="*/ 623030 h 2174272"/>
              <a:gd name="connsiteX1014" fmla="*/ 4505801 w 4682585"/>
              <a:gd name="connsiteY1014" fmla="*/ 623030 h 2174272"/>
              <a:gd name="connsiteX1015" fmla="*/ 4505801 w 4682585"/>
              <a:gd name="connsiteY1015" fmla="*/ 476440 h 2174272"/>
              <a:gd name="connsiteX1016" fmla="*/ 4180809 w 4682585"/>
              <a:gd name="connsiteY1016" fmla="*/ 476440 h 2174272"/>
              <a:gd name="connsiteX1017" fmla="*/ 4180809 w 4682585"/>
              <a:gd name="connsiteY1017" fmla="*/ 623030 h 2174272"/>
              <a:gd name="connsiteX1018" fmla="*/ 4338543 w 4682585"/>
              <a:gd name="connsiteY1018" fmla="*/ 623030 h 2174272"/>
              <a:gd name="connsiteX1019" fmla="*/ 4338543 w 4682585"/>
              <a:gd name="connsiteY1019" fmla="*/ 476440 h 2174272"/>
              <a:gd name="connsiteX1020" fmla="*/ 4013550 w 4682585"/>
              <a:gd name="connsiteY1020" fmla="*/ 476440 h 2174272"/>
              <a:gd name="connsiteX1021" fmla="*/ 4013550 w 4682585"/>
              <a:gd name="connsiteY1021" fmla="*/ 623030 h 2174272"/>
              <a:gd name="connsiteX1022" fmla="*/ 4171284 w 4682585"/>
              <a:gd name="connsiteY1022" fmla="*/ 623030 h 2174272"/>
              <a:gd name="connsiteX1023" fmla="*/ 4171284 w 4682585"/>
              <a:gd name="connsiteY1023" fmla="*/ 476440 h 2174272"/>
              <a:gd name="connsiteX1024" fmla="*/ 3846291 w 4682585"/>
              <a:gd name="connsiteY1024" fmla="*/ 476440 h 2174272"/>
              <a:gd name="connsiteX1025" fmla="*/ 3846291 w 4682585"/>
              <a:gd name="connsiteY1025" fmla="*/ 623030 h 2174272"/>
              <a:gd name="connsiteX1026" fmla="*/ 4004025 w 4682585"/>
              <a:gd name="connsiteY1026" fmla="*/ 623030 h 2174272"/>
              <a:gd name="connsiteX1027" fmla="*/ 4004025 w 4682585"/>
              <a:gd name="connsiteY1027" fmla="*/ 476440 h 2174272"/>
              <a:gd name="connsiteX1028" fmla="*/ 3678936 w 4682585"/>
              <a:gd name="connsiteY1028" fmla="*/ 476440 h 2174272"/>
              <a:gd name="connsiteX1029" fmla="*/ 3678936 w 4682585"/>
              <a:gd name="connsiteY1029" fmla="*/ 623030 h 2174272"/>
              <a:gd name="connsiteX1030" fmla="*/ 3836766 w 4682585"/>
              <a:gd name="connsiteY1030" fmla="*/ 623030 h 2174272"/>
              <a:gd name="connsiteX1031" fmla="*/ 3836766 w 4682585"/>
              <a:gd name="connsiteY1031" fmla="*/ 476440 h 2174272"/>
              <a:gd name="connsiteX1032" fmla="*/ 3511677 w 4682585"/>
              <a:gd name="connsiteY1032" fmla="*/ 476440 h 2174272"/>
              <a:gd name="connsiteX1033" fmla="*/ 3511677 w 4682585"/>
              <a:gd name="connsiteY1033" fmla="*/ 623030 h 2174272"/>
              <a:gd name="connsiteX1034" fmla="*/ 3669411 w 4682585"/>
              <a:gd name="connsiteY1034" fmla="*/ 623030 h 2174272"/>
              <a:gd name="connsiteX1035" fmla="*/ 3669411 w 4682585"/>
              <a:gd name="connsiteY1035" fmla="*/ 476440 h 2174272"/>
              <a:gd name="connsiteX1036" fmla="*/ 3344418 w 4682585"/>
              <a:gd name="connsiteY1036" fmla="*/ 476440 h 2174272"/>
              <a:gd name="connsiteX1037" fmla="*/ 3344418 w 4682585"/>
              <a:gd name="connsiteY1037" fmla="*/ 623030 h 2174272"/>
              <a:gd name="connsiteX1038" fmla="*/ 3502152 w 4682585"/>
              <a:gd name="connsiteY1038" fmla="*/ 623030 h 2174272"/>
              <a:gd name="connsiteX1039" fmla="*/ 3502152 w 4682585"/>
              <a:gd name="connsiteY1039" fmla="*/ 476440 h 2174272"/>
              <a:gd name="connsiteX1040" fmla="*/ 3177159 w 4682585"/>
              <a:gd name="connsiteY1040" fmla="*/ 476440 h 2174272"/>
              <a:gd name="connsiteX1041" fmla="*/ 3177159 w 4682585"/>
              <a:gd name="connsiteY1041" fmla="*/ 623030 h 2174272"/>
              <a:gd name="connsiteX1042" fmla="*/ 3334893 w 4682585"/>
              <a:gd name="connsiteY1042" fmla="*/ 623030 h 2174272"/>
              <a:gd name="connsiteX1043" fmla="*/ 3334893 w 4682585"/>
              <a:gd name="connsiteY1043" fmla="*/ 476440 h 2174272"/>
              <a:gd name="connsiteX1044" fmla="*/ 3009900 w 4682585"/>
              <a:gd name="connsiteY1044" fmla="*/ 476440 h 2174272"/>
              <a:gd name="connsiteX1045" fmla="*/ 3009900 w 4682585"/>
              <a:gd name="connsiteY1045" fmla="*/ 623030 h 2174272"/>
              <a:gd name="connsiteX1046" fmla="*/ 3167634 w 4682585"/>
              <a:gd name="connsiteY1046" fmla="*/ 623030 h 2174272"/>
              <a:gd name="connsiteX1047" fmla="*/ 3167634 w 4682585"/>
              <a:gd name="connsiteY1047" fmla="*/ 476440 h 2174272"/>
              <a:gd name="connsiteX1048" fmla="*/ 2842641 w 4682585"/>
              <a:gd name="connsiteY1048" fmla="*/ 476440 h 2174272"/>
              <a:gd name="connsiteX1049" fmla="*/ 2842641 w 4682585"/>
              <a:gd name="connsiteY1049" fmla="*/ 623030 h 2174272"/>
              <a:gd name="connsiteX1050" fmla="*/ 3000375 w 4682585"/>
              <a:gd name="connsiteY1050" fmla="*/ 623030 h 2174272"/>
              <a:gd name="connsiteX1051" fmla="*/ 3000375 w 4682585"/>
              <a:gd name="connsiteY1051" fmla="*/ 476440 h 2174272"/>
              <a:gd name="connsiteX1052" fmla="*/ 2675382 w 4682585"/>
              <a:gd name="connsiteY1052" fmla="*/ 476440 h 2174272"/>
              <a:gd name="connsiteX1053" fmla="*/ 2675382 w 4682585"/>
              <a:gd name="connsiteY1053" fmla="*/ 623030 h 2174272"/>
              <a:gd name="connsiteX1054" fmla="*/ 2833116 w 4682585"/>
              <a:gd name="connsiteY1054" fmla="*/ 623030 h 2174272"/>
              <a:gd name="connsiteX1055" fmla="*/ 2833116 w 4682585"/>
              <a:gd name="connsiteY1055" fmla="*/ 476440 h 2174272"/>
              <a:gd name="connsiteX1056" fmla="*/ 2508123 w 4682585"/>
              <a:gd name="connsiteY1056" fmla="*/ 476440 h 2174272"/>
              <a:gd name="connsiteX1057" fmla="*/ 2508123 w 4682585"/>
              <a:gd name="connsiteY1057" fmla="*/ 623030 h 2174272"/>
              <a:gd name="connsiteX1058" fmla="*/ 2665857 w 4682585"/>
              <a:gd name="connsiteY1058" fmla="*/ 623030 h 2174272"/>
              <a:gd name="connsiteX1059" fmla="*/ 2665857 w 4682585"/>
              <a:gd name="connsiteY1059" fmla="*/ 476440 h 2174272"/>
              <a:gd name="connsiteX1060" fmla="*/ 2340864 w 4682585"/>
              <a:gd name="connsiteY1060" fmla="*/ 476440 h 2174272"/>
              <a:gd name="connsiteX1061" fmla="*/ 2340864 w 4682585"/>
              <a:gd name="connsiteY1061" fmla="*/ 623030 h 2174272"/>
              <a:gd name="connsiteX1062" fmla="*/ 2498598 w 4682585"/>
              <a:gd name="connsiteY1062" fmla="*/ 623030 h 2174272"/>
              <a:gd name="connsiteX1063" fmla="*/ 2498598 w 4682585"/>
              <a:gd name="connsiteY1063" fmla="*/ 476440 h 2174272"/>
              <a:gd name="connsiteX1064" fmla="*/ 2173510 w 4682585"/>
              <a:gd name="connsiteY1064" fmla="*/ 476440 h 2174272"/>
              <a:gd name="connsiteX1065" fmla="*/ 2173510 w 4682585"/>
              <a:gd name="connsiteY1065" fmla="*/ 623030 h 2174272"/>
              <a:gd name="connsiteX1066" fmla="*/ 2331339 w 4682585"/>
              <a:gd name="connsiteY1066" fmla="*/ 623030 h 2174272"/>
              <a:gd name="connsiteX1067" fmla="*/ 2331339 w 4682585"/>
              <a:gd name="connsiteY1067" fmla="*/ 476440 h 2174272"/>
              <a:gd name="connsiteX1068" fmla="*/ 2006251 w 4682585"/>
              <a:gd name="connsiteY1068" fmla="*/ 476440 h 2174272"/>
              <a:gd name="connsiteX1069" fmla="*/ 2006251 w 4682585"/>
              <a:gd name="connsiteY1069" fmla="*/ 623030 h 2174272"/>
              <a:gd name="connsiteX1070" fmla="*/ 2163985 w 4682585"/>
              <a:gd name="connsiteY1070" fmla="*/ 623030 h 2174272"/>
              <a:gd name="connsiteX1071" fmla="*/ 2163985 w 4682585"/>
              <a:gd name="connsiteY1071" fmla="*/ 476440 h 2174272"/>
              <a:gd name="connsiteX1072" fmla="*/ 1838992 w 4682585"/>
              <a:gd name="connsiteY1072" fmla="*/ 476440 h 2174272"/>
              <a:gd name="connsiteX1073" fmla="*/ 1838992 w 4682585"/>
              <a:gd name="connsiteY1073" fmla="*/ 623030 h 2174272"/>
              <a:gd name="connsiteX1074" fmla="*/ 1996726 w 4682585"/>
              <a:gd name="connsiteY1074" fmla="*/ 623030 h 2174272"/>
              <a:gd name="connsiteX1075" fmla="*/ 1996726 w 4682585"/>
              <a:gd name="connsiteY1075" fmla="*/ 476440 h 2174272"/>
              <a:gd name="connsiteX1076" fmla="*/ 1671733 w 4682585"/>
              <a:gd name="connsiteY1076" fmla="*/ 476440 h 2174272"/>
              <a:gd name="connsiteX1077" fmla="*/ 1671733 w 4682585"/>
              <a:gd name="connsiteY1077" fmla="*/ 623030 h 2174272"/>
              <a:gd name="connsiteX1078" fmla="*/ 1829467 w 4682585"/>
              <a:gd name="connsiteY1078" fmla="*/ 623030 h 2174272"/>
              <a:gd name="connsiteX1079" fmla="*/ 1829467 w 4682585"/>
              <a:gd name="connsiteY1079" fmla="*/ 476440 h 2174272"/>
              <a:gd name="connsiteX1080" fmla="*/ 1504474 w 4682585"/>
              <a:gd name="connsiteY1080" fmla="*/ 476440 h 2174272"/>
              <a:gd name="connsiteX1081" fmla="*/ 1504474 w 4682585"/>
              <a:gd name="connsiteY1081" fmla="*/ 623030 h 2174272"/>
              <a:gd name="connsiteX1082" fmla="*/ 1662208 w 4682585"/>
              <a:gd name="connsiteY1082" fmla="*/ 623030 h 2174272"/>
              <a:gd name="connsiteX1083" fmla="*/ 1662208 w 4682585"/>
              <a:gd name="connsiteY1083" fmla="*/ 476440 h 2174272"/>
              <a:gd name="connsiteX1084" fmla="*/ 1337215 w 4682585"/>
              <a:gd name="connsiteY1084" fmla="*/ 476440 h 2174272"/>
              <a:gd name="connsiteX1085" fmla="*/ 1337215 w 4682585"/>
              <a:gd name="connsiteY1085" fmla="*/ 623030 h 2174272"/>
              <a:gd name="connsiteX1086" fmla="*/ 1494949 w 4682585"/>
              <a:gd name="connsiteY1086" fmla="*/ 623030 h 2174272"/>
              <a:gd name="connsiteX1087" fmla="*/ 1494949 w 4682585"/>
              <a:gd name="connsiteY1087" fmla="*/ 476440 h 2174272"/>
              <a:gd name="connsiteX1088" fmla="*/ 1169956 w 4682585"/>
              <a:gd name="connsiteY1088" fmla="*/ 476440 h 2174272"/>
              <a:gd name="connsiteX1089" fmla="*/ 1169956 w 4682585"/>
              <a:gd name="connsiteY1089" fmla="*/ 623030 h 2174272"/>
              <a:gd name="connsiteX1090" fmla="*/ 1327690 w 4682585"/>
              <a:gd name="connsiteY1090" fmla="*/ 623030 h 2174272"/>
              <a:gd name="connsiteX1091" fmla="*/ 1327690 w 4682585"/>
              <a:gd name="connsiteY1091" fmla="*/ 476440 h 2174272"/>
              <a:gd name="connsiteX1092" fmla="*/ 1002697 w 4682585"/>
              <a:gd name="connsiteY1092" fmla="*/ 476440 h 2174272"/>
              <a:gd name="connsiteX1093" fmla="*/ 1002697 w 4682585"/>
              <a:gd name="connsiteY1093" fmla="*/ 623030 h 2174272"/>
              <a:gd name="connsiteX1094" fmla="*/ 1160431 w 4682585"/>
              <a:gd name="connsiteY1094" fmla="*/ 623030 h 2174272"/>
              <a:gd name="connsiteX1095" fmla="*/ 1160431 w 4682585"/>
              <a:gd name="connsiteY1095" fmla="*/ 476440 h 2174272"/>
              <a:gd name="connsiteX1096" fmla="*/ 835438 w 4682585"/>
              <a:gd name="connsiteY1096" fmla="*/ 476440 h 2174272"/>
              <a:gd name="connsiteX1097" fmla="*/ 835438 w 4682585"/>
              <a:gd name="connsiteY1097" fmla="*/ 623030 h 2174272"/>
              <a:gd name="connsiteX1098" fmla="*/ 993172 w 4682585"/>
              <a:gd name="connsiteY1098" fmla="*/ 623030 h 2174272"/>
              <a:gd name="connsiteX1099" fmla="*/ 993172 w 4682585"/>
              <a:gd name="connsiteY1099" fmla="*/ 476440 h 2174272"/>
              <a:gd name="connsiteX1100" fmla="*/ 668179 w 4682585"/>
              <a:gd name="connsiteY1100" fmla="*/ 476440 h 2174272"/>
              <a:gd name="connsiteX1101" fmla="*/ 668179 w 4682585"/>
              <a:gd name="connsiteY1101" fmla="*/ 623030 h 2174272"/>
              <a:gd name="connsiteX1102" fmla="*/ 825913 w 4682585"/>
              <a:gd name="connsiteY1102" fmla="*/ 623030 h 2174272"/>
              <a:gd name="connsiteX1103" fmla="*/ 825913 w 4682585"/>
              <a:gd name="connsiteY1103" fmla="*/ 476440 h 2174272"/>
              <a:gd name="connsiteX1104" fmla="*/ 500920 w 4682585"/>
              <a:gd name="connsiteY1104" fmla="*/ 476440 h 2174272"/>
              <a:gd name="connsiteX1105" fmla="*/ 500920 w 4682585"/>
              <a:gd name="connsiteY1105" fmla="*/ 623030 h 2174272"/>
              <a:gd name="connsiteX1106" fmla="*/ 658654 w 4682585"/>
              <a:gd name="connsiteY1106" fmla="*/ 623030 h 2174272"/>
              <a:gd name="connsiteX1107" fmla="*/ 658654 w 4682585"/>
              <a:gd name="connsiteY1107" fmla="*/ 476440 h 2174272"/>
              <a:gd name="connsiteX1108" fmla="*/ 333566 w 4682585"/>
              <a:gd name="connsiteY1108" fmla="*/ 476440 h 2174272"/>
              <a:gd name="connsiteX1109" fmla="*/ 333566 w 4682585"/>
              <a:gd name="connsiteY1109" fmla="*/ 623030 h 2174272"/>
              <a:gd name="connsiteX1110" fmla="*/ 491395 w 4682585"/>
              <a:gd name="connsiteY1110" fmla="*/ 623030 h 2174272"/>
              <a:gd name="connsiteX1111" fmla="*/ 491395 w 4682585"/>
              <a:gd name="connsiteY1111" fmla="*/ 476440 h 2174272"/>
              <a:gd name="connsiteX1112" fmla="*/ 166307 w 4682585"/>
              <a:gd name="connsiteY1112" fmla="*/ 476440 h 2174272"/>
              <a:gd name="connsiteX1113" fmla="*/ 166307 w 4682585"/>
              <a:gd name="connsiteY1113" fmla="*/ 623030 h 2174272"/>
              <a:gd name="connsiteX1114" fmla="*/ 324041 w 4682585"/>
              <a:gd name="connsiteY1114" fmla="*/ 623030 h 2174272"/>
              <a:gd name="connsiteX1115" fmla="*/ 324041 w 4682585"/>
              <a:gd name="connsiteY1115" fmla="*/ 476440 h 2174272"/>
              <a:gd name="connsiteX1116" fmla="*/ 9525 w 4682585"/>
              <a:gd name="connsiteY1116" fmla="*/ 476440 h 2174272"/>
              <a:gd name="connsiteX1117" fmla="*/ 9525 w 4682585"/>
              <a:gd name="connsiteY1117" fmla="*/ 623030 h 2174272"/>
              <a:gd name="connsiteX1118" fmla="*/ 156782 w 4682585"/>
              <a:gd name="connsiteY1118" fmla="*/ 623030 h 2174272"/>
              <a:gd name="connsiteX1119" fmla="*/ 156782 w 4682585"/>
              <a:gd name="connsiteY1119" fmla="*/ 476440 h 2174272"/>
              <a:gd name="connsiteX1120" fmla="*/ 4515326 w 4682585"/>
              <a:gd name="connsiteY1120" fmla="*/ 320325 h 2174272"/>
              <a:gd name="connsiteX1121" fmla="*/ 4515326 w 4682585"/>
              <a:gd name="connsiteY1121" fmla="*/ 466915 h 2174272"/>
              <a:gd name="connsiteX1122" fmla="*/ 4673060 w 4682585"/>
              <a:gd name="connsiteY1122" fmla="*/ 466915 h 2174272"/>
              <a:gd name="connsiteX1123" fmla="*/ 4673060 w 4682585"/>
              <a:gd name="connsiteY1123" fmla="*/ 320325 h 2174272"/>
              <a:gd name="connsiteX1124" fmla="*/ 4348068 w 4682585"/>
              <a:gd name="connsiteY1124" fmla="*/ 320325 h 2174272"/>
              <a:gd name="connsiteX1125" fmla="*/ 4348068 w 4682585"/>
              <a:gd name="connsiteY1125" fmla="*/ 466915 h 2174272"/>
              <a:gd name="connsiteX1126" fmla="*/ 4505801 w 4682585"/>
              <a:gd name="connsiteY1126" fmla="*/ 466915 h 2174272"/>
              <a:gd name="connsiteX1127" fmla="*/ 4505801 w 4682585"/>
              <a:gd name="connsiteY1127" fmla="*/ 320325 h 2174272"/>
              <a:gd name="connsiteX1128" fmla="*/ 4180809 w 4682585"/>
              <a:gd name="connsiteY1128" fmla="*/ 320325 h 2174272"/>
              <a:gd name="connsiteX1129" fmla="*/ 4180809 w 4682585"/>
              <a:gd name="connsiteY1129" fmla="*/ 466915 h 2174272"/>
              <a:gd name="connsiteX1130" fmla="*/ 4338543 w 4682585"/>
              <a:gd name="connsiteY1130" fmla="*/ 466915 h 2174272"/>
              <a:gd name="connsiteX1131" fmla="*/ 4338543 w 4682585"/>
              <a:gd name="connsiteY1131" fmla="*/ 320325 h 2174272"/>
              <a:gd name="connsiteX1132" fmla="*/ 4013550 w 4682585"/>
              <a:gd name="connsiteY1132" fmla="*/ 320325 h 2174272"/>
              <a:gd name="connsiteX1133" fmla="*/ 4013550 w 4682585"/>
              <a:gd name="connsiteY1133" fmla="*/ 466915 h 2174272"/>
              <a:gd name="connsiteX1134" fmla="*/ 4171284 w 4682585"/>
              <a:gd name="connsiteY1134" fmla="*/ 466915 h 2174272"/>
              <a:gd name="connsiteX1135" fmla="*/ 4171284 w 4682585"/>
              <a:gd name="connsiteY1135" fmla="*/ 320325 h 2174272"/>
              <a:gd name="connsiteX1136" fmla="*/ 3846291 w 4682585"/>
              <a:gd name="connsiteY1136" fmla="*/ 320325 h 2174272"/>
              <a:gd name="connsiteX1137" fmla="*/ 3846291 w 4682585"/>
              <a:gd name="connsiteY1137" fmla="*/ 466915 h 2174272"/>
              <a:gd name="connsiteX1138" fmla="*/ 4004025 w 4682585"/>
              <a:gd name="connsiteY1138" fmla="*/ 466915 h 2174272"/>
              <a:gd name="connsiteX1139" fmla="*/ 4004025 w 4682585"/>
              <a:gd name="connsiteY1139" fmla="*/ 320325 h 2174272"/>
              <a:gd name="connsiteX1140" fmla="*/ 3678936 w 4682585"/>
              <a:gd name="connsiteY1140" fmla="*/ 320325 h 2174272"/>
              <a:gd name="connsiteX1141" fmla="*/ 3678936 w 4682585"/>
              <a:gd name="connsiteY1141" fmla="*/ 466915 h 2174272"/>
              <a:gd name="connsiteX1142" fmla="*/ 3836766 w 4682585"/>
              <a:gd name="connsiteY1142" fmla="*/ 466915 h 2174272"/>
              <a:gd name="connsiteX1143" fmla="*/ 3836766 w 4682585"/>
              <a:gd name="connsiteY1143" fmla="*/ 320325 h 2174272"/>
              <a:gd name="connsiteX1144" fmla="*/ 3511677 w 4682585"/>
              <a:gd name="connsiteY1144" fmla="*/ 320325 h 2174272"/>
              <a:gd name="connsiteX1145" fmla="*/ 3511677 w 4682585"/>
              <a:gd name="connsiteY1145" fmla="*/ 466915 h 2174272"/>
              <a:gd name="connsiteX1146" fmla="*/ 3669411 w 4682585"/>
              <a:gd name="connsiteY1146" fmla="*/ 466915 h 2174272"/>
              <a:gd name="connsiteX1147" fmla="*/ 3669411 w 4682585"/>
              <a:gd name="connsiteY1147" fmla="*/ 320325 h 2174272"/>
              <a:gd name="connsiteX1148" fmla="*/ 3344418 w 4682585"/>
              <a:gd name="connsiteY1148" fmla="*/ 320325 h 2174272"/>
              <a:gd name="connsiteX1149" fmla="*/ 3344418 w 4682585"/>
              <a:gd name="connsiteY1149" fmla="*/ 466915 h 2174272"/>
              <a:gd name="connsiteX1150" fmla="*/ 3502152 w 4682585"/>
              <a:gd name="connsiteY1150" fmla="*/ 466915 h 2174272"/>
              <a:gd name="connsiteX1151" fmla="*/ 3502152 w 4682585"/>
              <a:gd name="connsiteY1151" fmla="*/ 320325 h 2174272"/>
              <a:gd name="connsiteX1152" fmla="*/ 3177159 w 4682585"/>
              <a:gd name="connsiteY1152" fmla="*/ 320325 h 2174272"/>
              <a:gd name="connsiteX1153" fmla="*/ 3177159 w 4682585"/>
              <a:gd name="connsiteY1153" fmla="*/ 466915 h 2174272"/>
              <a:gd name="connsiteX1154" fmla="*/ 3334893 w 4682585"/>
              <a:gd name="connsiteY1154" fmla="*/ 466915 h 2174272"/>
              <a:gd name="connsiteX1155" fmla="*/ 3334893 w 4682585"/>
              <a:gd name="connsiteY1155" fmla="*/ 320325 h 2174272"/>
              <a:gd name="connsiteX1156" fmla="*/ 3009900 w 4682585"/>
              <a:gd name="connsiteY1156" fmla="*/ 320325 h 2174272"/>
              <a:gd name="connsiteX1157" fmla="*/ 3009900 w 4682585"/>
              <a:gd name="connsiteY1157" fmla="*/ 466915 h 2174272"/>
              <a:gd name="connsiteX1158" fmla="*/ 3167634 w 4682585"/>
              <a:gd name="connsiteY1158" fmla="*/ 466915 h 2174272"/>
              <a:gd name="connsiteX1159" fmla="*/ 3167634 w 4682585"/>
              <a:gd name="connsiteY1159" fmla="*/ 320325 h 2174272"/>
              <a:gd name="connsiteX1160" fmla="*/ 2842641 w 4682585"/>
              <a:gd name="connsiteY1160" fmla="*/ 320325 h 2174272"/>
              <a:gd name="connsiteX1161" fmla="*/ 2842641 w 4682585"/>
              <a:gd name="connsiteY1161" fmla="*/ 466915 h 2174272"/>
              <a:gd name="connsiteX1162" fmla="*/ 3000375 w 4682585"/>
              <a:gd name="connsiteY1162" fmla="*/ 466915 h 2174272"/>
              <a:gd name="connsiteX1163" fmla="*/ 3000375 w 4682585"/>
              <a:gd name="connsiteY1163" fmla="*/ 320325 h 2174272"/>
              <a:gd name="connsiteX1164" fmla="*/ 2675382 w 4682585"/>
              <a:gd name="connsiteY1164" fmla="*/ 320325 h 2174272"/>
              <a:gd name="connsiteX1165" fmla="*/ 2675382 w 4682585"/>
              <a:gd name="connsiteY1165" fmla="*/ 466915 h 2174272"/>
              <a:gd name="connsiteX1166" fmla="*/ 2833116 w 4682585"/>
              <a:gd name="connsiteY1166" fmla="*/ 466915 h 2174272"/>
              <a:gd name="connsiteX1167" fmla="*/ 2833116 w 4682585"/>
              <a:gd name="connsiteY1167" fmla="*/ 320325 h 2174272"/>
              <a:gd name="connsiteX1168" fmla="*/ 2508123 w 4682585"/>
              <a:gd name="connsiteY1168" fmla="*/ 320325 h 2174272"/>
              <a:gd name="connsiteX1169" fmla="*/ 2508123 w 4682585"/>
              <a:gd name="connsiteY1169" fmla="*/ 466915 h 2174272"/>
              <a:gd name="connsiteX1170" fmla="*/ 2665857 w 4682585"/>
              <a:gd name="connsiteY1170" fmla="*/ 466915 h 2174272"/>
              <a:gd name="connsiteX1171" fmla="*/ 2665857 w 4682585"/>
              <a:gd name="connsiteY1171" fmla="*/ 320325 h 2174272"/>
              <a:gd name="connsiteX1172" fmla="*/ 2340864 w 4682585"/>
              <a:gd name="connsiteY1172" fmla="*/ 320325 h 2174272"/>
              <a:gd name="connsiteX1173" fmla="*/ 2340864 w 4682585"/>
              <a:gd name="connsiteY1173" fmla="*/ 466915 h 2174272"/>
              <a:gd name="connsiteX1174" fmla="*/ 2498598 w 4682585"/>
              <a:gd name="connsiteY1174" fmla="*/ 466915 h 2174272"/>
              <a:gd name="connsiteX1175" fmla="*/ 2498598 w 4682585"/>
              <a:gd name="connsiteY1175" fmla="*/ 320325 h 2174272"/>
              <a:gd name="connsiteX1176" fmla="*/ 2173510 w 4682585"/>
              <a:gd name="connsiteY1176" fmla="*/ 320325 h 2174272"/>
              <a:gd name="connsiteX1177" fmla="*/ 2173510 w 4682585"/>
              <a:gd name="connsiteY1177" fmla="*/ 466915 h 2174272"/>
              <a:gd name="connsiteX1178" fmla="*/ 2331339 w 4682585"/>
              <a:gd name="connsiteY1178" fmla="*/ 466915 h 2174272"/>
              <a:gd name="connsiteX1179" fmla="*/ 2331339 w 4682585"/>
              <a:gd name="connsiteY1179" fmla="*/ 320325 h 2174272"/>
              <a:gd name="connsiteX1180" fmla="*/ 2006251 w 4682585"/>
              <a:gd name="connsiteY1180" fmla="*/ 320325 h 2174272"/>
              <a:gd name="connsiteX1181" fmla="*/ 2006251 w 4682585"/>
              <a:gd name="connsiteY1181" fmla="*/ 466915 h 2174272"/>
              <a:gd name="connsiteX1182" fmla="*/ 2163985 w 4682585"/>
              <a:gd name="connsiteY1182" fmla="*/ 466915 h 2174272"/>
              <a:gd name="connsiteX1183" fmla="*/ 2163985 w 4682585"/>
              <a:gd name="connsiteY1183" fmla="*/ 320325 h 2174272"/>
              <a:gd name="connsiteX1184" fmla="*/ 1838992 w 4682585"/>
              <a:gd name="connsiteY1184" fmla="*/ 320325 h 2174272"/>
              <a:gd name="connsiteX1185" fmla="*/ 1838992 w 4682585"/>
              <a:gd name="connsiteY1185" fmla="*/ 466915 h 2174272"/>
              <a:gd name="connsiteX1186" fmla="*/ 1996726 w 4682585"/>
              <a:gd name="connsiteY1186" fmla="*/ 466915 h 2174272"/>
              <a:gd name="connsiteX1187" fmla="*/ 1996726 w 4682585"/>
              <a:gd name="connsiteY1187" fmla="*/ 320325 h 2174272"/>
              <a:gd name="connsiteX1188" fmla="*/ 1671733 w 4682585"/>
              <a:gd name="connsiteY1188" fmla="*/ 320325 h 2174272"/>
              <a:gd name="connsiteX1189" fmla="*/ 1671733 w 4682585"/>
              <a:gd name="connsiteY1189" fmla="*/ 466915 h 2174272"/>
              <a:gd name="connsiteX1190" fmla="*/ 1829467 w 4682585"/>
              <a:gd name="connsiteY1190" fmla="*/ 466915 h 2174272"/>
              <a:gd name="connsiteX1191" fmla="*/ 1829467 w 4682585"/>
              <a:gd name="connsiteY1191" fmla="*/ 320325 h 2174272"/>
              <a:gd name="connsiteX1192" fmla="*/ 1504474 w 4682585"/>
              <a:gd name="connsiteY1192" fmla="*/ 320325 h 2174272"/>
              <a:gd name="connsiteX1193" fmla="*/ 1504474 w 4682585"/>
              <a:gd name="connsiteY1193" fmla="*/ 466915 h 2174272"/>
              <a:gd name="connsiteX1194" fmla="*/ 1662208 w 4682585"/>
              <a:gd name="connsiteY1194" fmla="*/ 466915 h 2174272"/>
              <a:gd name="connsiteX1195" fmla="*/ 1662208 w 4682585"/>
              <a:gd name="connsiteY1195" fmla="*/ 320325 h 2174272"/>
              <a:gd name="connsiteX1196" fmla="*/ 1337215 w 4682585"/>
              <a:gd name="connsiteY1196" fmla="*/ 320325 h 2174272"/>
              <a:gd name="connsiteX1197" fmla="*/ 1337215 w 4682585"/>
              <a:gd name="connsiteY1197" fmla="*/ 466915 h 2174272"/>
              <a:gd name="connsiteX1198" fmla="*/ 1494949 w 4682585"/>
              <a:gd name="connsiteY1198" fmla="*/ 466915 h 2174272"/>
              <a:gd name="connsiteX1199" fmla="*/ 1494949 w 4682585"/>
              <a:gd name="connsiteY1199" fmla="*/ 320325 h 2174272"/>
              <a:gd name="connsiteX1200" fmla="*/ 1169956 w 4682585"/>
              <a:gd name="connsiteY1200" fmla="*/ 320325 h 2174272"/>
              <a:gd name="connsiteX1201" fmla="*/ 1169956 w 4682585"/>
              <a:gd name="connsiteY1201" fmla="*/ 466915 h 2174272"/>
              <a:gd name="connsiteX1202" fmla="*/ 1327690 w 4682585"/>
              <a:gd name="connsiteY1202" fmla="*/ 466915 h 2174272"/>
              <a:gd name="connsiteX1203" fmla="*/ 1327690 w 4682585"/>
              <a:gd name="connsiteY1203" fmla="*/ 320325 h 2174272"/>
              <a:gd name="connsiteX1204" fmla="*/ 1002697 w 4682585"/>
              <a:gd name="connsiteY1204" fmla="*/ 320325 h 2174272"/>
              <a:gd name="connsiteX1205" fmla="*/ 1002697 w 4682585"/>
              <a:gd name="connsiteY1205" fmla="*/ 466915 h 2174272"/>
              <a:gd name="connsiteX1206" fmla="*/ 1160431 w 4682585"/>
              <a:gd name="connsiteY1206" fmla="*/ 466915 h 2174272"/>
              <a:gd name="connsiteX1207" fmla="*/ 1160431 w 4682585"/>
              <a:gd name="connsiteY1207" fmla="*/ 320325 h 2174272"/>
              <a:gd name="connsiteX1208" fmla="*/ 835438 w 4682585"/>
              <a:gd name="connsiteY1208" fmla="*/ 320325 h 2174272"/>
              <a:gd name="connsiteX1209" fmla="*/ 835438 w 4682585"/>
              <a:gd name="connsiteY1209" fmla="*/ 466915 h 2174272"/>
              <a:gd name="connsiteX1210" fmla="*/ 993172 w 4682585"/>
              <a:gd name="connsiteY1210" fmla="*/ 466915 h 2174272"/>
              <a:gd name="connsiteX1211" fmla="*/ 993172 w 4682585"/>
              <a:gd name="connsiteY1211" fmla="*/ 320325 h 2174272"/>
              <a:gd name="connsiteX1212" fmla="*/ 668179 w 4682585"/>
              <a:gd name="connsiteY1212" fmla="*/ 320325 h 2174272"/>
              <a:gd name="connsiteX1213" fmla="*/ 668179 w 4682585"/>
              <a:gd name="connsiteY1213" fmla="*/ 466915 h 2174272"/>
              <a:gd name="connsiteX1214" fmla="*/ 825913 w 4682585"/>
              <a:gd name="connsiteY1214" fmla="*/ 466915 h 2174272"/>
              <a:gd name="connsiteX1215" fmla="*/ 825913 w 4682585"/>
              <a:gd name="connsiteY1215" fmla="*/ 320325 h 2174272"/>
              <a:gd name="connsiteX1216" fmla="*/ 500920 w 4682585"/>
              <a:gd name="connsiteY1216" fmla="*/ 320325 h 2174272"/>
              <a:gd name="connsiteX1217" fmla="*/ 500920 w 4682585"/>
              <a:gd name="connsiteY1217" fmla="*/ 466915 h 2174272"/>
              <a:gd name="connsiteX1218" fmla="*/ 658654 w 4682585"/>
              <a:gd name="connsiteY1218" fmla="*/ 466915 h 2174272"/>
              <a:gd name="connsiteX1219" fmla="*/ 658654 w 4682585"/>
              <a:gd name="connsiteY1219" fmla="*/ 320325 h 2174272"/>
              <a:gd name="connsiteX1220" fmla="*/ 333566 w 4682585"/>
              <a:gd name="connsiteY1220" fmla="*/ 320325 h 2174272"/>
              <a:gd name="connsiteX1221" fmla="*/ 333566 w 4682585"/>
              <a:gd name="connsiteY1221" fmla="*/ 466915 h 2174272"/>
              <a:gd name="connsiteX1222" fmla="*/ 491395 w 4682585"/>
              <a:gd name="connsiteY1222" fmla="*/ 466915 h 2174272"/>
              <a:gd name="connsiteX1223" fmla="*/ 491395 w 4682585"/>
              <a:gd name="connsiteY1223" fmla="*/ 320325 h 2174272"/>
              <a:gd name="connsiteX1224" fmla="*/ 166307 w 4682585"/>
              <a:gd name="connsiteY1224" fmla="*/ 320325 h 2174272"/>
              <a:gd name="connsiteX1225" fmla="*/ 166307 w 4682585"/>
              <a:gd name="connsiteY1225" fmla="*/ 466915 h 2174272"/>
              <a:gd name="connsiteX1226" fmla="*/ 324041 w 4682585"/>
              <a:gd name="connsiteY1226" fmla="*/ 466915 h 2174272"/>
              <a:gd name="connsiteX1227" fmla="*/ 324041 w 4682585"/>
              <a:gd name="connsiteY1227" fmla="*/ 320325 h 2174272"/>
              <a:gd name="connsiteX1228" fmla="*/ 9525 w 4682585"/>
              <a:gd name="connsiteY1228" fmla="*/ 320325 h 2174272"/>
              <a:gd name="connsiteX1229" fmla="*/ 9525 w 4682585"/>
              <a:gd name="connsiteY1229" fmla="*/ 466915 h 2174272"/>
              <a:gd name="connsiteX1230" fmla="*/ 156782 w 4682585"/>
              <a:gd name="connsiteY1230" fmla="*/ 466915 h 2174272"/>
              <a:gd name="connsiteX1231" fmla="*/ 156782 w 4682585"/>
              <a:gd name="connsiteY1231" fmla="*/ 320325 h 2174272"/>
              <a:gd name="connsiteX1232" fmla="*/ 4515326 w 4682585"/>
              <a:gd name="connsiteY1232" fmla="*/ 164211 h 2174272"/>
              <a:gd name="connsiteX1233" fmla="*/ 4515326 w 4682585"/>
              <a:gd name="connsiteY1233" fmla="*/ 310800 h 2174272"/>
              <a:gd name="connsiteX1234" fmla="*/ 4673060 w 4682585"/>
              <a:gd name="connsiteY1234" fmla="*/ 310800 h 2174272"/>
              <a:gd name="connsiteX1235" fmla="*/ 4673060 w 4682585"/>
              <a:gd name="connsiteY1235" fmla="*/ 164211 h 2174272"/>
              <a:gd name="connsiteX1236" fmla="*/ 4348068 w 4682585"/>
              <a:gd name="connsiteY1236" fmla="*/ 164211 h 2174272"/>
              <a:gd name="connsiteX1237" fmla="*/ 4348068 w 4682585"/>
              <a:gd name="connsiteY1237" fmla="*/ 310800 h 2174272"/>
              <a:gd name="connsiteX1238" fmla="*/ 4505801 w 4682585"/>
              <a:gd name="connsiteY1238" fmla="*/ 310800 h 2174272"/>
              <a:gd name="connsiteX1239" fmla="*/ 4505801 w 4682585"/>
              <a:gd name="connsiteY1239" fmla="*/ 164211 h 2174272"/>
              <a:gd name="connsiteX1240" fmla="*/ 4180809 w 4682585"/>
              <a:gd name="connsiteY1240" fmla="*/ 164211 h 2174272"/>
              <a:gd name="connsiteX1241" fmla="*/ 4180809 w 4682585"/>
              <a:gd name="connsiteY1241" fmla="*/ 310800 h 2174272"/>
              <a:gd name="connsiteX1242" fmla="*/ 4338543 w 4682585"/>
              <a:gd name="connsiteY1242" fmla="*/ 310800 h 2174272"/>
              <a:gd name="connsiteX1243" fmla="*/ 4338543 w 4682585"/>
              <a:gd name="connsiteY1243" fmla="*/ 164211 h 2174272"/>
              <a:gd name="connsiteX1244" fmla="*/ 4013550 w 4682585"/>
              <a:gd name="connsiteY1244" fmla="*/ 164211 h 2174272"/>
              <a:gd name="connsiteX1245" fmla="*/ 4013550 w 4682585"/>
              <a:gd name="connsiteY1245" fmla="*/ 310800 h 2174272"/>
              <a:gd name="connsiteX1246" fmla="*/ 4171284 w 4682585"/>
              <a:gd name="connsiteY1246" fmla="*/ 310800 h 2174272"/>
              <a:gd name="connsiteX1247" fmla="*/ 4171284 w 4682585"/>
              <a:gd name="connsiteY1247" fmla="*/ 164211 h 2174272"/>
              <a:gd name="connsiteX1248" fmla="*/ 3846291 w 4682585"/>
              <a:gd name="connsiteY1248" fmla="*/ 164211 h 2174272"/>
              <a:gd name="connsiteX1249" fmla="*/ 3846291 w 4682585"/>
              <a:gd name="connsiteY1249" fmla="*/ 310800 h 2174272"/>
              <a:gd name="connsiteX1250" fmla="*/ 4004025 w 4682585"/>
              <a:gd name="connsiteY1250" fmla="*/ 310800 h 2174272"/>
              <a:gd name="connsiteX1251" fmla="*/ 4004025 w 4682585"/>
              <a:gd name="connsiteY1251" fmla="*/ 164211 h 2174272"/>
              <a:gd name="connsiteX1252" fmla="*/ 3678936 w 4682585"/>
              <a:gd name="connsiteY1252" fmla="*/ 164211 h 2174272"/>
              <a:gd name="connsiteX1253" fmla="*/ 3678936 w 4682585"/>
              <a:gd name="connsiteY1253" fmla="*/ 310800 h 2174272"/>
              <a:gd name="connsiteX1254" fmla="*/ 3836766 w 4682585"/>
              <a:gd name="connsiteY1254" fmla="*/ 310800 h 2174272"/>
              <a:gd name="connsiteX1255" fmla="*/ 3836766 w 4682585"/>
              <a:gd name="connsiteY1255" fmla="*/ 164211 h 2174272"/>
              <a:gd name="connsiteX1256" fmla="*/ 3511677 w 4682585"/>
              <a:gd name="connsiteY1256" fmla="*/ 164211 h 2174272"/>
              <a:gd name="connsiteX1257" fmla="*/ 3511677 w 4682585"/>
              <a:gd name="connsiteY1257" fmla="*/ 310800 h 2174272"/>
              <a:gd name="connsiteX1258" fmla="*/ 3669411 w 4682585"/>
              <a:gd name="connsiteY1258" fmla="*/ 310800 h 2174272"/>
              <a:gd name="connsiteX1259" fmla="*/ 3669411 w 4682585"/>
              <a:gd name="connsiteY1259" fmla="*/ 164211 h 2174272"/>
              <a:gd name="connsiteX1260" fmla="*/ 3344418 w 4682585"/>
              <a:gd name="connsiteY1260" fmla="*/ 164211 h 2174272"/>
              <a:gd name="connsiteX1261" fmla="*/ 3344418 w 4682585"/>
              <a:gd name="connsiteY1261" fmla="*/ 310800 h 2174272"/>
              <a:gd name="connsiteX1262" fmla="*/ 3502152 w 4682585"/>
              <a:gd name="connsiteY1262" fmla="*/ 310800 h 2174272"/>
              <a:gd name="connsiteX1263" fmla="*/ 3502152 w 4682585"/>
              <a:gd name="connsiteY1263" fmla="*/ 164211 h 2174272"/>
              <a:gd name="connsiteX1264" fmla="*/ 3177159 w 4682585"/>
              <a:gd name="connsiteY1264" fmla="*/ 164211 h 2174272"/>
              <a:gd name="connsiteX1265" fmla="*/ 3177159 w 4682585"/>
              <a:gd name="connsiteY1265" fmla="*/ 310800 h 2174272"/>
              <a:gd name="connsiteX1266" fmla="*/ 3334893 w 4682585"/>
              <a:gd name="connsiteY1266" fmla="*/ 310800 h 2174272"/>
              <a:gd name="connsiteX1267" fmla="*/ 3334893 w 4682585"/>
              <a:gd name="connsiteY1267" fmla="*/ 164211 h 2174272"/>
              <a:gd name="connsiteX1268" fmla="*/ 3009900 w 4682585"/>
              <a:gd name="connsiteY1268" fmla="*/ 164211 h 2174272"/>
              <a:gd name="connsiteX1269" fmla="*/ 3009900 w 4682585"/>
              <a:gd name="connsiteY1269" fmla="*/ 310800 h 2174272"/>
              <a:gd name="connsiteX1270" fmla="*/ 3167634 w 4682585"/>
              <a:gd name="connsiteY1270" fmla="*/ 310800 h 2174272"/>
              <a:gd name="connsiteX1271" fmla="*/ 3167634 w 4682585"/>
              <a:gd name="connsiteY1271" fmla="*/ 164211 h 2174272"/>
              <a:gd name="connsiteX1272" fmla="*/ 2842641 w 4682585"/>
              <a:gd name="connsiteY1272" fmla="*/ 164211 h 2174272"/>
              <a:gd name="connsiteX1273" fmla="*/ 2842641 w 4682585"/>
              <a:gd name="connsiteY1273" fmla="*/ 310800 h 2174272"/>
              <a:gd name="connsiteX1274" fmla="*/ 3000375 w 4682585"/>
              <a:gd name="connsiteY1274" fmla="*/ 310800 h 2174272"/>
              <a:gd name="connsiteX1275" fmla="*/ 3000375 w 4682585"/>
              <a:gd name="connsiteY1275" fmla="*/ 164211 h 2174272"/>
              <a:gd name="connsiteX1276" fmla="*/ 2675382 w 4682585"/>
              <a:gd name="connsiteY1276" fmla="*/ 164211 h 2174272"/>
              <a:gd name="connsiteX1277" fmla="*/ 2675382 w 4682585"/>
              <a:gd name="connsiteY1277" fmla="*/ 310800 h 2174272"/>
              <a:gd name="connsiteX1278" fmla="*/ 2833116 w 4682585"/>
              <a:gd name="connsiteY1278" fmla="*/ 310800 h 2174272"/>
              <a:gd name="connsiteX1279" fmla="*/ 2833116 w 4682585"/>
              <a:gd name="connsiteY1279" fmla="*/ 164211 h 2174272"/>
              <a:gd name="connsiteX1280" fmla="*/ 2508123 w 4682585"/>
              <a:gd name="connsiteY1280" fmla="*/ 164211 h 2174272"/>
              <a:gd name="connsiteX1281" fmla="*/ 2508123 w 4682585"/>
              <a:gd name="connsiteY1281" fmla="*/ 310800 h 2174272"/>
              <a:gd name="connsiteX1282" fmla="*/ 2665857 w 4682585"/>
              <a:gd name="connsiteY1282" fmla="*/ 310800 h 2174272"/>
              <a:gd name="connsiteX1283" fmla="*/ 2665857 w 4682585"/>
              <a:gd name="connsiteY1283" fmla="*/ 164211 h 2174272"/>
              <a:gd name="connsiteX1284" fmla="*/ 2340864 w 4682585"/>
              <a:gd name="connsiteY1284" fmla="*/ 164211 h 2174272"/>
              <a:gd name="connsiteX1285" fmla="*/ 2340864 w 4682585"/>
              <a:gd name="connsiteY1285" fmla="*/ 310800 h 2174272"/>
              <a:gd name="connsiteX1286" fmla="*/ 2498598 w 4682585"/>
              <a:gd name="connsiteY1286" fmla="*/ 310800 h 2174272"/>
              <a:gd name="connsiteX1287" fmla="*/ 2498598 w 4682585"/>
              <a:gd name="connsiteY1287" fmla="*/ 164211 h 2174272"/>
              <a:gd name="connsiteX1288" fmla="*/ 2173510 w 4682585"/>
              <a:gd name="connsiteY1288" fmla="*/ 164211 h 2174272"/>
              <a:gd name="connsiteX1289" fmla="*/ 2173510 w 4682585"/>
              <a:gd name="connsiteY1289" fmla="*/ 310800 h 2174272"/>
              <a:gd name="connsiteX1290" fmla="*/ 2331339 w 4682585"/>
              <a:gd name="connsiteY1290" fmla="*/ 310800 h 2174272"/>
              <a:gd name="connsiteX1291" fmla="*/ 2331339 w 4682585"/>
              <a:gd name="connsiteY1291" fmla="*/ 164211 h 2174272"/>
              <a:gd name="connsiteX1292" fmla="*/ 2006251 w 4682585"/>
              <a:gd name="connsiteY1292" fmla="*/ 164211 h 2174272"/>
              <a:gd name="connsiteX1293" fmla="*/ 2006251 w 4682585"/>
              <a:gd name="connsiteY1293" fmla="*/ 310800 h 2174272"/>
              <a:gd name="connsiteX1294" fmla="*/ 2163985 w 4682585"/>
              <a:gd name="connsiteY1294" fmla="*/ 310800 h 2174272"/>
              <a:gd name="connsiteX1295" fmla="*/ 2163985 w 4682585"/>
              <a:gd name="connsiteY1295" fmla="*/ 164211 h 2174272"/>
              <a:gd name="connsiteX1296" fmla="*/ 1838992 w 4682585"/>
              <a:gd name="connsiteY1296" fmla="*/ 164211 h 2174272"/>
              <a:gd name="connsiteX1297" fmla="*/ 1838992 w 4682585"/>
              <a:gd name="connsiteY1297" fmla="*/ 310800 h 2174272"/>
              <a:gd name="connsiteX1298" fmla="*/ 1996726 w 4682585"/>
              <a:gd name="connsiteY1298" fmla="*/ 310800 h 2174272"/>
              <a:gd name="connsiteX1299" fmla="*/ 1996726 w 4682585"/>
              <a:gd name="connsiteY1299" fmla="*/ 164211 h 2174272"/>
              <a:gd name="connsiteX1300" fmla="*/ 1671733 w 4682585"/>
              <a:gd name="connsiteY1300" fmla="*/ 164211 h 2174272"/>
              <a:gd name="connsiteX1301" fmla="*/ 1671733 w 4682585"/>
              <a:gd name="connsiteY1301" fmla="*/ 310800 h 2174272"/>
              <a:gd name="connsiteX1302" fmla="*/ 1829467 w 4682585"/>
              <a:gd name="connsiteY1302" fmla="*/ 310800 h 2174272"/>
              <a:gd name="connsiteX1303" fmla="*/ 1829467 w 4682585"/>
              <a:gd name="connsiteY1303" fmla="*/ 164211 h 2174272"/>
              <a:gd name="connsiteX1304" fmla="*/ 1504474 w 4682585"/>
              <a:gd name="connsiteY1304" fmla="*/ 164211 h 2174272"/>
              <a:gd name="connsiteX1305" fmla="*/ 1504474 w 4682585"/>
              <a:gd name="connsiteY1305" fmla="*/ 310800 h 2174272"/>
              <a:gd name="connsiteX1306" fmla="*/ 1662208 w 4682585"/>
              <a:gd name="connsiteY1306" fmla="*/ 310800 h 2174272"/>
              <a:gd name="connsiteX1307" fmla="*/ 1662208 w 4682585"/>
              <a:gd name="connsiteY1307" fmla="*/ 164211 h 2174272"/>
              <a:gd name="connsiteX1308" fmla="*/ 1337215 w 4682585"/>
              <a:gd name="connsiteY1308" fmla="*/ 164211 h 2174272"/>
              <a:gd name="connsiteX1309" fmla="*/ 1337215 w 4682585"/>
              <a:gd name="connsiteY1309" fmla="*/ 310800 h 2174272"/>
              <a:gd name="connsiteX1310" fmla="*/ 1494949 w 4682585"/>
              <a:gd name="connsiteY1310" fmla="*/ 310800 h 2174272"/>
              <a:gd name="connsiteX1311" fmla="*/ 1494949 w 4682585"/>
              <a:gd name="connsiteY1311" fmla="*/ 164211 h 2174272"/>
              <a:gd name="connsiteX1312" fmla="*/ 1169956 w 4682585"/>
              <a:gd name="connsiteY1312" fmla="*/ 164211 h 2174272"/>
              <a:gd name="connsiteX1313" fmla="*/ 1169956 w 4682585"/>
              <a:gd name="connsiteY1313" fmla="*/ 310800 h 2174272"/>
              <a:gd name="connsiteX1314" fmla="*/ 1327690 w 4682585"/>
              <a:gd name="connsiteY1314" fmla="*/ 310800 h 2174272"/>
              <a:gd name="connsiteX1315" fmla="*/ 1327690 w 4682585"/>
              <a:gd name="connsiteY1315" fmla="*/ 164211 h 2174272"/>
              <a:gd name="connsiteX1316" fmla="*/ 1002697 w 4682585"/>
              <a:gd name="connsiteY1316" fmla="*/ 164211 h 2174272"/>
              <a:gd name="connsiteX1317" fmla="*/ 1002697 w 4682585"/>
              <a:gd name="connsiteY1317" fmla="*/ 310800 h 2174272"/>
              <a:gd name="connsiteX1318" fmla="*/ 1160431 w 4682585"/>
              <a:gd name="connsiteY1318" fmla="*/ 310800 h 2174272"/>
              <a:gd name="connsiteX1319" fmla="*/ 1160431 w 4682585"/>
              <a:gd name="connsiteY1319" fmla="*/ 164211 h 2174272"/>
              <a:gd name="connsiteX1320" fmla="*/ 835438 w 4682585"/>
              <a:gd name="connsiteY1320" fmla="*/ 164211 h 2174272"/>
              <a:gd name="connsiteX1321" fmla="*/ 835438 w 4682585"/>
              <a:gd name="connsiteY1321" fmla="*/ 310800 h 2174272"/>
              <a:gd name="connsiteX1322" fmla="*/ 993172 w 4682585"/>
              <a:gd name="connsiteY1322" fmla="*/ 310800 h 2174272"/>
              <a:gd name="connsiteX1323" fmla="*/ 993172 w 4682585"/>
              <a:gd name="connsiteY1323" fmla="*/ 164211 h 2174272"/>
              <a:gd name="connsiteX1324" fmla="*/ 668179 w 4682585"/>
              <a:gd name="connsiteY1324" fmla="*/ 164211 h 2174272"/>
              <a:gd name="connsiteX1325" fmla="*/ 668179 w 4682585"/>
              <a:gd name="connsiteY1325" fmla="*/ 310800 h 2174272"/>
              <a:gd name="connsiteX1326" fmla="*/ 825913 w 4682585"/>
              <a:gd name="connsiteY1326" fmla="*/ 310800 h 2174272"/>
              <a:gd name="connsiteX1327" fmla="*/ 825913 w 4682585"/>
              <a:gd name="connsiteY1327" fmla="*/ 164211 h 2174272"/>
              <a:gd name="connsiteX1328" fmla="*/ 500920 w 4682585"/>
              <a:gd name="connsiteY1328" fmla="*/ 164211 h 2174272"/>
              <a:gd name="connsiteX1329" fmla="*/ 500920 w 4682585"/>
              <a:gd name="connsiteY1329" fmla="*/ 310800 h 2174272"/>
              <a:gd name="connsiteX1330" fmla="*/ 658654 w 4682585"/>
              <a:gd name="connsiteY1330" fmla="*/ 310800 h 2174272"/>
              <a:gd name="connsiteX1331" fmla="*/ 658654 w 4682585"/>
              <a:gd name="connsiteY1331" fmla="*/ 164211 h 2174272"/>
              <a:gd name="connsiteX1332" fmla="*/ 333566 w 4682585"/>
              <a:gd name="connsiteY1332" fmla="*/ 164211 h 2174272"/>
              <a:gd name="connsiteX1333" fmla="*/ 333566 w 4682585"/>
              <a:gd name="connsiteY1333" fmla="*/ 310800 h 2174272"/>
              <a:gd name="connsiteX1334" fmla="*/ 491395 w 4682585"/>
              <a:gd name="connsiteY1334" fmla="*/ 310800 h 2174272"/>
              <a:gd name="connsiteX1335" fmla="*/ 491395 w 4682585"/>
              <a:gd name="connsiteY1335" fmla="*/ 164211 h 2174272"/>
              <a:gd name="connsiteX1336" fmla="*/ 166307 w 4682585"/>
              <a:gd name="connsiteY1336" fmla="*/ 164211 h 2174272"/>
              <a:gd name="connsiteX1337" fmla="*/ 166307 w 4682585"/>
              <a:gd name="connsiteY1337" fmla="*/ 310800 h 2174272"/>
              <a:gd name="connsiteX1338" fmla="*/ 324041 w 4682585"/>
              <a:gd name="connsiteY1338" fmla="*/ 310800 h 2174272"/>
              <a:gd name="connsiteX1339" fmla="*/ 324041 w 4682585"/>
              <a:gd name="connsiteY1339" fmla="*/ 164211 h 2174272"/>
              <a:gd name="connsiteX1340" fmla="*/ 9525 w 4682585"/>
              <a:gd name="connsiteY1340" fmla="*/ 164211 h 2174272"/>
              <a:gd name="connsiteX1341" fmla="*/ 9525 w 4682585"/>
              <a:gd name="connsiteY1341" fmla="*/ 310800 h 2174272"/>
              <a:gd name="connsiteX1342" fmla="*/ 156782 w 4682585"/>
              <a:gd name="connsiteY1342" fmla="*/ 310800 h 2174272"/>
              <a:gd name="connsiteX1343" fmla="*/ 156782 w 4682585"/>
              <a:gd name="connsiteY1343" fmla="*/ 164211 h 2174272"/>
              <a:gd name="connsiteX1344" fmla="*/ 0 w 4682585"/>
              <a:gd name="connsiteY1344" fmla="*/ 0 h 2174272"/>
              <a:gd name="connsiteX1345" fmla="*/ 9525 w 4682585"/>
              <a:gd name="connsiteY1345" fmla="*/ 0 h 2174272"/>
              <a:gd name="connsiteX1346" fmla="*/ 9525 w 4682585"/>
              <a:gd name="connsiteY1346" fmla="*/ 154686 h 2174272"/>
              <a:gd name="connsiteX1347" fmla="*/ 156782 w 4682585"/>
              <a:gd name="connsiteY1347" fmla="*/ 154686 h 2174272"/>
              <a:gd name="connsiteX1348" fmla="*/ 156782 w 4682585"/>
              <a:gd name="connsiteY1348" fmla="*/ 0 h 2174272"/>
              <a:gd name="connsiteX1349" fmla="*/ 166307 w 4682585"/>
              <a:gd name="connsiteY1349" fmla="*/ 0 h 2174272"/>
              <a:gd name="connsiteX1350" fmla="*/ 166307 w 4682585"/>
              <a:gd name="connsiteY1350" fmla="*/ 154686 h 2174272"/>
              <a:gd name="connsiteX1351" fmla="*/ 324041 w 4682585"/>
              <a:gd name="connsiteY1351" fmla="*/ 154686 h 2174272"/>
              <a:gd name="connsiteX1352" fmla="*/ 324041 w 4682585"/>
              <a:gd name="connsiteY1352" fmla="*/ 0 h 2174272"/>
              <a:gd name="connsiteX1353" fmla="*/ 333566 w 4682585"/>
              <a:gd name="connsiteY1353" fmla="*/ 0 h 2174272"/>
              <a:gd name="connsiteX1354" fmla="*/ 333566 w 4682585"/>
              <a:gd name="connsiteY1354" fmla="*/ 154686 h 2174272"/>
              <a:gd name="connsiteX1355" fmla="*/ 491395 w 4682585"/>
              <a:gd name="connsiteY1355" fmla="*/ 154686 h 2174272"/>
              <a:gd name="connsiteX1356" fmla="*/ 491395 w 4682585"/>
              <a:gd name="connsiteY1356" fmla="*/ 0 h 2174272"/>
              <a:gd name="connsiteX1357" fmla="*/ 500920 w 4682585"/>
              <a:gd name="connsiteY1357" fmla="*/ 0 h 2174272"/>
              <a:gd name="connsiteX1358" fmla="*/ 500920 w 4682585"/>
              <a:gd name="connsiteY1358" fmla="*/ 154686 h 2174272"/>
              <a:gd name="connsiteX1359" fmla="*/ 658654 w 4682585"/>
              <a:gd name="connsiteY1359" fmla="*/ 154686 h 2174272"/>
              <a:gd name="connsiteX1360" fmla="*/ 658654 w 4682585"/>
              <a:gd name="connsiteY1360" fmla="*/ 0 h 2174272"/>
              <a:gd name="connsiteX1361" fmla="*/ 668179 w 4682585"/>
              <a:gd name="connsiteY1361" fmla="*/ 0 h 2174272"/>
              <a:gd name="connsiteX1362" fmla="*/ 668179 w 4682585"/>
              <a:gd name="connsiteY1362" fmla="*/ 154686 h 2174272"/>
              <a:gd name="connsiteX1363" fmla="*/ 825913 w 4682585"/>
              <a:gd name="connsiteY1363" fmla="*/ 154686 h 2174272"/>
              <a:gd name="connsiteX1364" fmla="*/ 825913 w 4682585"/>
              <a:gd name="connsiteY1364" fmla="*/ 0 h 2174272"/>
              <a:gd name="connsiteX1365" fmla="*/ 835438 w 4682585"/>
              <a:gd name="connsiteY1365" fmla="*/ 0 h 2174272"/>
              <a:gd name="connsiteX1366" fmla="*/ 835438 w 4682585"/>
              <a:gd name="connsiteY1366" fmla="*/ 154686 h 2174272"/>
              <a:gd name="connsiteX1367" fmla="*/ 993172 w 4682585"/>
              <a:gd name="connsiteY1367" fmla="*/ 154686 h 2174272"/>
              <a:gd name="connsiteX1368" fmla="*/ 993172 w 4682585"/>
              <a:gd name="connsiteY1368" fmla="*/ 0 h 2174272"/>
              <a:gd name="connsiteX1369" fmla="*/ 1002697 w 4682585"/>
              <a:gd name="connsiteY1369" fmla="*/ 0 h 2174272"/>
              <a:gd name="connsiteX1370" fmla="*/ 1002697 w 4682585"/>
              <a:gd name="connsiteY1370" fmla="*/ 154686 h 2174272"/>
              <a:gd name="connsiteX1371" fmla="*/ 1160431 w 4682585"/>
              <a:gd name="connsiteY1371" fmla="*/ 154686 h 2174272"/>
              <a:gd name="connsiteX1372" fmla="*/ 1160431 w 4682585"/>
              <a:gd name="connsiteY1372" fmla="*/ 0 h 2174272"/>
              <a:gd name="connsiteX1373" fmla="*/ 1169956 w 4682585"/>
              <a:gd name="connsiteY1373" fmla="*/ 0 h 2174272"/>
              <a:gd name="connsiteX1374" fmla="*/ 1169956 w 4682585"/>
              <a:gd name="connsiteY1374" fmla="*/ 154686 h 2174272"/>
              <a:gd name="connsiteX1375" fmla="*/ 1327690 w 4682585"/>
              <a:gd name="connsiteY1375" fmla="*/ 154686 h 2174272"/>
              <a:gd name="connsiteX1376" fmla="*/ 1327690 w 4682585"/>
              <a:gd name="connsiteY1376" fmla="*/ 0 h 2174272"/>
              <a:gd name="connsiteX1377" fmla="*/ 1337215 w 4682585"/>
              <a:gd name="connsiteY1377" fmla="*/ 0 h 2174272"/>
              <a:gd name="connsiteX1378" fmla="*/ 1337215 w 4682585"/>
              <a:gd name="connsiteY1378" fmla="*/ 154686 h 2174272"/>
              <a:gd name="connsiteX1379" fmla="*/ 1494949 w 4682585"/>
              <a:gd name="connsiteY1379" fmla="*/ 154686 h 2174272"/>
              <a:gd name="connsiteX1380" fmla="*/ 1494949 w 4682585"/>
              <a:gd name="connsiteY1380" fmla="*/ 0 h 2174272"/>
              <a:gd name="connsiteX1381" fmla="*/ 1504474 w 4682585"/>
              <a:gd name="connsiteY1381" fmla="*/ 0 h 2174272"/>
              <a:gd name="connsiteX1382" fmla="*/ 1504474 w 4682585"/>
              <a:gd name="connsiteY1382" fmla="*/ 154686 h 2174272"/>
              <a:gd name="connsiteX1383" fmla="*/ 1662208 w 4682585"/>
              <a:gd name="connsiteY1383" fmla="*/ 154686 h 2174272"/>
              <a:gd name="connsiteX1384" fmla="*/ 1662208 w 4682585"/>
              <a:gd name="connsiteY1384" fmla="*/ 0 h 2174272"/>
              <a:gd name="connsiteX1385" fmla="*/ 1671733 w 4682585"/>
              <a:gd name="connsiteY1385" fmla="*/ 0 h 2174272"/>
              <a:gd name="connsiteX1386" fmla="*/ 1671733 w 4682585"/>
              <a:gd name="connsiteY1386" fmla="*/ 154686 h 2174272"/>
              <a:gd name="connsiteX1387" fmla="*/ 1829467 w 4682585"/>
              <a:gd name="connsiteY1387" fmla="*/ 154686 h 2174272"/>
              <a:gd name="connsiteX1388" fmla="*/ 1829467 w 4682585"/>
              <a:gd name="connsiteY1388" fmla="*/ 0 h 2174272"/>
              <a:gd name="connsiteX1389" fmla="*/ 1838992 w 4682585"/>
              <a:gd name="connsiteY1389" fmla="*/ 0 h 2174272"/>
              <a:gd name="connsiteX1390" fmla="*/ 1838992 w 4682585"/>
              <a:gd name="connsiteY1390" fmla="*/ 154686 h 2174272"/>
              <a:gd name="connsiteX1391" fmla="*/ 1996726 w 4682585"/>
              <a:gd name="connsiteY1391" fmla="*/ 154686 h 2174272"/>
              <a:gd name="connsiteX1392" fmla="*/ 1996726 w 4682585"/>
              <a:gd name="connsiteY1392" fmla="*/ 0 h 2174272"/>
              <a:gd name="connsiteX1393" fmla="*/ 2006251 w 4682585"/>
              <a:gd name="connsiteY1393" fmla="*/ 0 h 2174272"/>
              <a:gd name="connsiteX1394" fmla="*/ 2006251 w 4682585"/>
              <a:gd name="connsiteY1394" fmla="*/ 154686 h 2174272"/>
              <a:gd name="connsiteX1395" fmla="*/ 2163985 w 4682585"/>
              <a:gd name="connsiteY1395" fmla="*/ 154686 h 2174272"/>
              <a:gd name="connsiteX1396" fmla="*/ 2163985 w 4682585"/>
              <a:gd name="connsiteY1396" fmla="*/ 0 h 2174272"/>
              <a:gd name="connsiteX1397" fmla="*/ 2173510 w 4682585"/>
              <a:gd name="connsiteY1397" fmla="*/ 0 h 2174272"/>
              <a:gd name="connsiteX1398" fmla="*/ 2173510 w 4682585"/>
              <a:gd name="connsiteY1398" fmla="*/ 154686 h 2174272"/>
              <a:gd name="connsiteX1399" fmla="*/ 2331339 w 4682585"/>
              <a:gd name="connsiteY1399" fmla="*/ 154686 h 2174272"/>
              <a:gd name="connsiteX1400" fmla="*/ 2331339 w 4682585"/>
              <a:gd name="connsiteY1400" fmla="*/ 0 h 2174272"/>
              <a:gd name="connsiteX1401" fmla="*/ 2340864 w 4682585"/>
              <a:gd name="connsiteY1401" fmla="*/ 0 h 2174272"/>
              <a:gd name="connsiteX1402" fmla="*/ 2340864 w 4682585"/>
              <a:gd name="connsiteY1402" fmla="*/ 154686 h 2174272"/>
              <a:gd name="connsiteX1403" fmla="*/ 2498598 w 4682585"/>
              <a:gd name="connsiteY1403" fmla="*/ 154686 h 2174272"/>
              <a:gd name="connsiteX1404" fmla="*/ 2498598 w 4682585"/>
              <a:gd name="connsiteY1404" fmla="*/ 0 h 2174272"/>
              <a:gd name="connsiteX1405" fmla="*/ 2508123 w 4682585"/>
              <a:gd name="connsiteY1405" fmla="*/ 0 h 2174272"/>
              <a:gd name="connsiteX1406" fmla="*/ 2508123 w 4682585"/>
              <a:gd name="connsiteY1406" fmla="*/ 154686 h 2174272"/>
              <a:gd name="connsiteX1407" fmla="*/ 2665857 w 4682585"/>
              <a:gd name="connsiteY1407" fmla="*/ 154686 h 2174272"/>
              <a:gd name="connsiteX1408" fmla="*/ 2665857 w 4682585"/>
              <a:gd name="connsiteY1408" fmla="*/ 0 h 2174272"/>
              <a:gd name="connsiteX1409" fmla="*/ 2675382 w 4682585"/>
              <a:gd name="connsiteY1409" fmla="*/ 0 h 2174272"/>
              <a:gd name="connsiteX1410" fmla="*/ 2675382 w 4682585"/>
              <a:gd name="connsiteY1410" fmla="*/ 154686 h 2174272"/>
              <a:gd name="connsiteX1411" fmla="*/ 2833116 w 4682585"/>
              <a:gd name="connsiteY1411" fmla="*/ 154686 h 2174272"/>
              <a:gd name="connsiteX1412" fmla="*/ 2833116 w 4682585"/>
              <a:gd name="connsiteY1412" fmla="*/ 0 h 2174272"/>
              <a:gd name="connsiteX1413" fmla="*/ 2842641 w 4682585"/>
              <a:gd name="connsiteY1413" fmla="*/ 0 h 2174272"/>
              <a:gd name="connsiteX1414" fmla="*/ 2842641 w 4682585"/>
              <a:gd name="connsiteY1414" fmla="*/ 154686 h 2174272"/>
              <a:gd name="connsiteX1415" fmla="*/ 3000375 w 4682585"/>
              <a:gd name="connsiteY1415" fmla="*/ 154686 h 2174272"/>
              <a:gd name="connsiteX1416" fmla="*/ 3000375 w 4682585"/>
              <a:gd name="connsiteY1416" fmla="*/ 0 h 2174272"/>
              <a:gd name="connsiteX1417" fmla="*/ 3009900 w 4682585"/>
              <a:gd name="connsiteY1417" fmla="*/ 0 h 2174272"/>
              <a:gd name="connsiteX1418" fmla="*/ 3009900 w 4682585"/>
              <a:gd name="connsiteY1418" fmla="*/ 154686 h 2174272"/>
              <a:gd name="connsiteX1419" fmla="*/ 3167634 w 4682585"/>
              <a:gd name="connsiteY1419" fmla="*/ 154686 h 2174272"/>
              <a:gd name="connsiteX1420" fmla="*/ 3167634 w 4682585"/>
              <a:gd name="connsiteY1420" fmla="*/ 0 h 2174272"/>
              <a:gd name="connsiteX1421" fmla="*/ 3177159 w 4682585"/>
              <a:gd name="connsiteY1421" fmla="*/ 0 h 2174272"/>
              <a:gd name="connsiteX1422" fmla="*/ 3177159 w 4682585"/>
              <a:gd name="connsiteY1422" fmla="*/ 154686 h 2174272"/>
              <a:gd name="connsiteX1423" fmla="*/ 3334893 w 4682585"/>
              <a:gd name="connsiteY1423" fmla="*/ 154686 h 2174272"/>
              <a:gd name="connsiteX1424" fmla="*/ 3334893 w 4682585"/>
              <a:gd name="connsiteY1424" fmla="*/ 0 h 2174272"/>
              <a:gd name="connsiteX1425" fmla="*/ 3344418 w 4682585"/>
              <a:gd name="connsiteY1425" fmla="*/ 0 h 2174272"/>
              <a:gd name="connsiteX1426" fmla="*/ 3344418 w 4682585"/>
              <a:gd name="connsiteY1426" fmla="*/ 154686 h 2174272"/>
              <a:gd name="connsiteX1427" fmla="*/ 3502152 w 4682585"/>
              <a:gd name="connsiteY1427" fmla="*/ 154686 h 2174272"/>
              <a:gd name="connsiteX1428" fmla="*/ 3502152 w 4682585"/>
              <a:gd name="connsiteY1428" fmla="*/ 0 h 2174272"/>
              <a:gd name="connsiteX1429" fmla="*/ 3511677 w 4682585"/>
              <a:gd name="connsiteY1429" fmla="*/ 0 h 2174272"/>
              <a:gd name="connsiteX1430" fmla="*/ 3511677 w 4682585"/>
              <a:gd name="connsiteY1430" fmla="*/ 154686 h 2174272"/>
              <a:gd name="connsiteX1431" fmla="*/ 3669411 w 4682585"/>
              <a:gd name="connsiteY1431" fmla="*/ 154686 h 2174272"/>
              <a:gd name="connsiteX1432" fmla="*/ 3669411 w 4682585"/>
              <a:gd name="connsiteY1432" fmla="*/ 0 h 2174272"/>
              <a:gd name="connsiteX1433" fmla="*/ 3678936 w 4682585"/>
              <a:gd name="connsiteY1433" fmla="*/ 0 h 2174272"/>
              <a:gd name="connsiteX1434" fmla="*/ 3678936 w 4682585"/>
              <a:gd name="connsiteY1434" fmla="*/ 154686 h 2174272"/>
              <a:gd name="connsiteX1435" fmla="*/ 3836766 w 4682585"/>
              <a:gd name="connsiteY1435" fmla="*/ 154686 h 2174272"/>
              <a:gd name="connsiteX1436" fmla="*/ 3836766 w 4682585"/>
              <a:gd name="connsiteY1436" fmla="*/ 0 h 2174272"/>
              <a:gd name="connsiteX1437" fmla="*/ 3846291 w 4682585"/>
              <a:gd name="connsiteY1437" fmla="*/ 0 h 2174272"/>
              <a:gd name="connsiteX1438" fmla="*/ 3846291 w 4682585"/>
              <a:gd name="connsiteY1438" fmla="*/ 154686 h 2174272"/>
              <a:gd name="connsiteX1439" fmla="*/ 4004025 w 4682585"/>
              <a:gd name="connsiteY1439" fmla="*/ 154686 h 2174272"/>
              <a:gd name="connsiteX1440" fmla="*/ 4004025 w 4682585"/>
              <a:gd name="connsiteY1440" fmla="*/ 0 h 2174272"/>
              <a:gd name="connsiteX1441" fmla="*/ 4013550 w 4682585"/>
              <a:gd name="connsiteY1441" fmla="*/ 0 h 2174272"/>
              <a:gd name="connsiteX1442" fmla="*/ 4013550 w 4682585"/>
              <a:gd name="connsiteY1442" fmla="*/ 154686 h 2174272"/>
              <a:gd name="connsiteX1443" fmla="*/ 4171284 w 4682585"/>
              <a:gd name="connsiteY1443" fmla="*/ 154686 h 2174272"/>
              <a:gd name="connsiteX1444" fmla="*/ 4171284 w 4682585"/>
              <a:gd name="connsiteY1444" fmla="*/ 0 h 2174272"/>
              <a:gd name="connsiteX1445" fmla="*/ 4180809 w 4682585"/>
              <a:gd name="connsiteY1445" fmla="*/ 0 h 2174272"/>
              <a:gd name="connsiteX1446" fmla="*/ 4180809 w 4682585"/>
              <a:gd name="connsiteY1446" fmla="*/ 154686 h 2174272"/>
              <a:gd name="connsiteX1447" fmla="*/ 4338543 w 4682585"/>
              <a:gd name="connsiteY1447" fmla="*/ 154686 h 2174272"/>
              <a:gd name="connsiteX1448" fmla="*/ 4338543 w 4682585"/>
              <a:gd name="connsiteY1448" fmla="*/ 0 h 2174272"/>
              <a:gd name="connsiteX1449" fmla="*/ 4348068 w 4682585"/>
              <a:gd name="connsiteY1449" fmla="*/ 0 h 2174272"/>
              <a:gd name="connsiteX1450" fmla="*/ 4348068 w 4682585"/>
              <a:gd name="connsiteY1450" fmla="*/ 154686 h 2174272"/>
              <a:gd name="connsiteX1451" fmla="*/ 4505801 w 4682585"/>
              <a:gd name="connsiteY1451" fmla="*/ 154686 h 2174272"/>
              <a:gd name="connsiteX1452" fmla="*/ 4505801 w 4682585"/>
              <a:gd name="connsiteY1452" fmla="*/ 0 h 2174272"/>
              <a:gd name="connsiteX1453" fmla="*/ 4515326 w 4682585"/>
              <a:gd name="connsiteY1453" fmla="*/ 0 h 2174272"/>
              <a:gd name="connsiteX1454" fmla="*/ 4515326 w 4682585"/>
              <a:gd name="connsiteY1454" fmla="*/ 154686 h 2174272"/>
              <a:gd name="connsiteX1455" fmla="*/ 4673060 w 4682585"/>
              <a:gd name="connsiteY1455" fmla="*/ 154686 h 2174272"/>
              <a:gd name="connsiteX1456" fmla="*/ 4673060 w 4682585"/>
              <a:gd name="connsiteY1456" fmla="*/ 0 h 2174272"/>
              <a:gd name="connsiteX1457" fmla="*/ 4682585 w 4682585"/>
              <a:gd name="connsiteY1457" fmla="*/ 0 h 2174272"/>
              <a:gd name="connsiteX1458" fmla="*/ 4682585 w 4682585"/>
              <a:gd name="connsiteY1458" fmla="*/ 2174272 h 2174272"/>
              <a:gd name="connsiteX1459" fmla="*/ 4673060 w 4682585"/>
              <a:gd name="connsiteY1459" fmla="*/ 2174272 h 2174272"/>
              <a:gd name="connsiteX1460" fmla="*/ 4673060 w 4682585"/>
              <a:gd name="connsiteY1460" fmla="*/ 2037588 h 2174272"/>
              <a:gd name="connsiteX1461" fmla="*/ 4515326 w 4682585"/>
              <a:gd name="connsiteY1461" fmla="*/ 2037588 h 2174272"/>
              <a:gd name="connsiteX1462" fmla="*/ 4515326 w 4682585"/>
              <a:gd name="connsiteY1462" fmla="*/ 2174272 h 2174272"/>
              <a:gd name="connsiteX1463" fmla="*/ 4505801 w 4682585"/>
              <a:gd name="connsiteY1463" fmla="*/ 2174272 h 2174272"/>
              <a:gd name="connsiteX1464" fmla="*/ 4505801 w 4682585"/>
              <a:gd name="connsiteY1464" fmla="*/ 2037588 h 2174272"/>
              <a:gd name="connsiteX1465" fmla="*/ 4348068 w 4682585"/>
              <a:gd name="connsiteY1465" fmla="*/ 2037588 h 2174272"/>
              <a:gd name="connsiteX1466" fmla="*/ 4348068 w 4682585"/>
              <a:gd name="connsiteY1466" fmla="*/ 2174272 h 2174272"/>
              <a:gd name="connsiteX1467" fmla="*/ 4338543 w 4682585"/>
              <a:gd name="connsiteY1467" fmla="*/ 2174272 h 2174272"/>
              <a:gd name="connsiteX1468" fmla="*/ 4338543 w 4682585"/>
              <a:gd name="connsiteY1468" fmla="*/ 2037588 h 2174272"/>
              <a:gd name="connsiteX1469" fmla="*/ 4180809 w 4682585"/>
              <a:gd name="connsiteY1469" fmla="*/ 2037588 h 2174272"/>
              <a:gd name="connsiteX1470" fmla="*/ 4180809 w 4682585"/>
              <a:gd name="connsiteY1470" fmla="*/ 2174272 h 2174272"/>
              <a:gd name="connsiteX1471" fmla="*/ 4171284 w 4682585"/>
              <a:gd name="connsiteY1471" fmla="*/ 2174272 h 2174272"/>
              <a:gd name="connsiteX1472" fmla="*/ 4171284 w 4682585"/>
              <a:gd name="connsiteY1472" fmla="*/ 2037588 h 2174272"/>
              <a:gd name="connsiteX1473" fmla="*/ 4013550 w 4682585"/>
              <a:gd name="connsiteY1473" fmla="*/ 2037588 h 2174272"/>
              <a:gd name="connsiteX1474" fmla="*/ 4013550 w 4682585"/>
              <a:gd name="connsiteY1474" fmla="*/ 2174272 h 2174272"/>
              <a:gd name="connsiteX1475" fmla="*/ 4004025 w 4682585"/>
              <a:gd name="connsiteY1475" fmla="*/ 2174272 h 2174272"/>
              <a:gd name="connsiteX1476" fmla="*/ 4004025 w 4682585"/>
              <a:gd name="connsiteY1476" fmla="*/ 2037588 h 2174272"/>
              <a:gd name="connsiteX1477" fmla="*/ 3846291 w 4682585"/>
              <a:gd name="connsiteY1477" fmla="*/ 2037588 h 2174272"/>
              <a:gd name="connsiteX1478" fmla="*/ 3846291 w 4682585"/>
              <a:gd name="connsiteY1478" fmla="*/ 2174272 h 2174272"/>
              <a:gd name="connsiteX1479" fmla="*/ 3836766 w 4682585"/>
              <a:gd name="connsiteY1479" fmla="*/ 2174272 h 2174272"/>
              <a:gd name="connsiteX1480" fmla="*/ 3836766 w 4682585"/>
              <a:gd name="connsiteY1480" fmla="*/ 2037588 h 2174272"/>
              <a:gd name="connsiteX1481" fmla="*/ 3678936 w 4682585"/>
              <a:gd name="connsiteY1481" fmla="*/ 2037588 h 2174272"/>
              <a:gd name="connsiteX1482" fmla="*/ 3678936 w 4682585"/>
              <a:gd name="connsiteY1482" fmla="*/ 2174272 h 2174272"/>
              <a:gd name="connsiteX1483" fmla="*/ 3669411 w 4682585"/>
              <a:gd name="connsiteY1483" fmla="*/ 2174272 h 2174272"/>
              <a:gd name="connsiteX1484" fmla="*/ 3669411 w 4682585"/>
              <a:gd name="connsiteY1484" fmla="*/ 2037588 h 2174272"/>
              <a:gd name="connsiteX1485" fmla="*/ 3511677 w 4682585"/>
              <a:gd name="connsiteY1485" fmla="*/ 2037588 h 2174272"/>
              <a:gd name="connsiteX1486" fmla="*/ 3511677 w 4682585"/>
              <a:gd name="connsiteY1486" fmla="*/ 2174272 h 2174272"/>
              <a:gd name="connsiteX1487" fmla="*/ 3502152 w 4682585"/>
              <a:gd name="connsiteY1487" fmla="*/ 2174272 h 2174272"/>
              <a:gd name="connsiteX1488" fmla="*/ 3502152 w 4682585"/>
              <a:gd name="connsiteY1488" fmla="*/ 2037588 h 2174272"/>
              <a:gd name="connsiteX1489" fmla="*/ 3344418 w 4682585"/>
              <a:gd name="connsiteY1489" fmla="*/ 2037588 h 2174272"/>
              <a:gd name="connsiteX1490" fmla="*/ 3344418 w 4682585"/>
              <a:gd name="connsiteY1490" fmla="*/ 2174272 h 2174272"/>
              <a:gd name="connsiteX1491" fmla="*/ 3334893 w 4682585"/>
              <a:gd name="connsiteY1491" fmla="*/ 2174272 h 2174272"/>
              <a:gd name="connsiteX1492" fmla="*/ 3334893 w 4682585"/>
              <a:gd name="connsiteY1492" fmla="*/ 2037588 h 2174272"/>
              <a:gd name="connsiteX1493" fmla="*/ 3177159 w 4682585"/>
              <a:gd name="connsiteY1493" fmla="*/ 2037588 h 2174272"/>
              <a:gd name="connsiteX1494" fmla="*/ 3177159 w 4682585"/>
              <a:gd name="connsiteY1494" fmla="*/ 2174272 h 2174272"/>
              <a:gd name="connsiteX1495" fmla="*/ 3167634 w 4682585"/>
              <a:gd name="connsiteY1495" fmla="*/ 2174272 h 2174272"/>
              <a:gd name="connsiteX1496" fmla="*/ 3167634 w 4682585"/>
              <a:gd name="connsiteY1496" fmla="*/ 2037588 h 2174272"/>
              <a:gd name="connsiteX1497" fmla="*/ 3009900 w 4682585"/>
              <a:gd name="connsiteY1497" fmla="*/ 2037588 h 2174272"/>
              <a:gd name="connsiteX1498" fmla="*/ 3009900 w 4682585"/>
              <a:gd name="connsiteY1498" fmla="*/ 2174272 h 2174272"/>
              <a:gd name="connsiteX1499" fmla="*/ 3000375 w 4682585"/>
              <a:gd name="connsiteY1499" fmla="*/ 2174272 h 2174272"/>
              <a:gd name="connsiteX1500" fmla="*/ 3000375 w 4682585"/>
              <a:gd name="connsiteY1500" fmla="*/ 2037588 h 2174272"/>
              <a:gd name="connsiteX1501" fmla="*/ 2842641 w 4682585"/>
              <a:gd name="connsiteY1501" fmla="*/ 2037588 h 2174272"/>
              <a:gd name="connsiteX1502" fmla="*/ 2842641 w 4682585"/>
              <a:gd name="connsiteY1502" fmla="*/ 2174272 h 2174272"/>
              <a:gd name="connsiteX1503" fmla="*/ 2833116 w 4682585"/>
              <a:gd name="connsiteY1503" fmla="*/ 2174272 h 2174272"/>
              <a:gd name="connsiteX1504" fmla="*/ 2833116 w 4682585"/>
              <a:gd name="connsiteY1504" fmla="*/ 2037588 h 2174272"/>
              <a:gd name="connsiteX1505" fmla="*/ 2675382 w 4682585"/>
              <a:gd name="connsiteY1505" fmla="*/ 2037588 h 2174272"/>
              <a:gd name="connsiteX1506" fmla="*/ 2675382 w 4682585"/>
              <a:gd name="connsiteY1506" fmla="*/ 2174272 h 2174272"/>
              <a:gd name="connsiteX1507" fmla="*/ 2665857 w 4682585"/>
              <a:gd name="connsiteY1507" fmla="*/ 2174272 h 2174272"/>
              <a:gd name="connsiteX1508" fmla="*/ 2665857 w 4682585"/>
              <a:gd name="connsiteY1508" fmla="*/ 2037588 h 2174272"/>
              <a:gd name="connsiteX1509" fmla="*/ 2508123 w 4682585"/>
              <a:gd name="connsiteY1509" fmla="*/ 2037588 h 2174272"/>
              <a:gd name="connsiteX1510" fmla="*/ 2508123 w 4682585"/>
              <a:gd name="connsiteY1510" fmla="*/ 2174272 h 2174272"/>
              <a:gd name="connsiteX1511" fmla="*/ 2498598 w 4682585"/>
              <a:gd name="connsiteY1511" fmla="*/ 2174272 h 2174272"/>
              <a:gd name="connsiteX1512" fmla="*/ 2498598 w 4682585"/>
              <a:gd name="connsiteY1512" fmla="*/ 2037588 h 2174272"/>
              <a:gd name="connsiteX1513" fmla="*/ 2340864 w 4682585"/>
              <a:gd name="connsiteY1513" fmla="*/ 2037588 h 2174272"/>
              <a:gd name="connsiteX1514" fmla="*/ 2340864 w 4682585"/>
              <a:gd name="connsiteY1514" fmla="*/ 2174272 h 2174272"/>
              <a:gd name="connsiteX1515" fmla="*/ 2331339 w 4682585"/>
              <a:gd name="connsiteY1515" fmla="*/ 2174272 h 2174272"/>
              <a:gd name="connsiteX1516" fmla="*/ 2331339 w 4682585"/>
              <a:gd name="connsiteY1516" fmla="*/ 2037588 h 2174272"/>
              <a:gd name="connsiteX1517" fmla="*/ 2173510 w 4682585"/>
              <a:gd name="connsiteY1517" fmla="*/ 2037588 h 2174272"/>
              <a:gd name="connsiteX1518" fmla="*/ 2173510 w 4682585"/>
              <a:gd name="connsiteY1518" fmla="*/ 2174272 h 2174272"/>
              <a:gd name="connsiteX1519" fmla="*/ 2163985 w 4682585"/>
              <a:gd name="connsiteY1519" fmla="*/ 2174272 h 2174272"/>
              <a:gd name="connsiteX1520" fmla="*/ 2163985 w 4682585"/>
              <a:gd name="connsiteY1520" fmla="*/ 2037588 h 2174272"/>
              <a:gd name="connsiteX1521" fmla="*/ 2006251 w 4682585"/>
              <a:gd name="connsiteY1521" fmla="*/ 2037588 h 2174272"/>
              <a:gd name="connsiteX1522" fmla="*/ 2006251 w 4682585"/>
              <a:gd name="connsiteY1522" fmla="*/ 2174272 h 2174272"/>
              <a:gd name="connsiteX1523" fmla="*/ 1996726 w 4682585"/>
              <a:gd name="connsiteY1523" fmla="*/ 2174272 h 2174272"/>
              <a:gd name="connsiteX1524" fmla="*/ 1996726 w 4682585"/>
              <a:gd name="connsiteY1524" fmla="*/ 2037588 h 2174272"/>
              <a:gd name="connsiteX1525" fmla="*/ 1838992 w 4682585"/>
              <a:gd name="connsiteY1525" fmla="*/ 2037588 h 2174272"/>
              <a:gd name="connsiteX1526" fmla="*/ 1838992 w 4682585"/>
              <a:gd name="connsiteY1526" fmla="*/ 2174272 h 2174272"/>
              <a:gd name="connsiteX1527" fmla="*/ 1829467 w 4682585"/>
              <a:gd name="connsiteY1527" fmla="*/ 2174272 h 2174272"/>
              <a:gd name="connsiteX1528" fmla="*/ 1829467 w 4682585"/>
              <a:gd name="connsiteY1528" fmla="*/ 2037588 h 2174272"/>
              <a:gd name="connsiteX1529" fmla="*/ 1671733 w 4682585"/>
              <a:gd name="connsiteY1529" fmla="*/ 2037588 h 2174272"/>
              <a:gd name="connsiteX1530" fmla="*/ 1671733 w 4682585"/>
              <a:gd name="connsiteY1530" fmla="*/ 2174272 h 2174272"/>
              <a:gd name="connsiteX1531" fmla="*/ 1662208 w 4682585"/>
              <a:gd name="connsiteY1531" fmla="*/ 2174272 h 2174272"/>
              <a:gd name="connsiteX1532" fmla="*/ 1662208 w 4682585"/>
              <a:gd name="connsiteY1532" fmla="*/ 2037588 h 2174272"/>
              <a:gd name="connsiteX1533" fmla="*/ 1504474 w 4682585"/>
              <a:gd name="connsiteY1533" fmla="*/ 2037588 h 2174272"/>
              <a:gd name="connsiteX1534" fmla="*/ 1504474 w 4682585"/>
              <a:gd name="connsiteY1534" fmla="*/ 2174272 h 2174272"/>
              <a:gd name="connsiteX1535" fmla="*/ 1494949 w 4682585"/>
              <a:gd name="connsiteY1535" fmla="*/ 2174272 h 2174272"/>
              <a:gd name="connsiteX1536" fmla="*/ 1494949 w 4682585"/>
              <a:gd name="connsiteY1536" fmla="*/ 2037588 h 2174272"/>
              <a:gd name="connsiteX1537" fmla="*/ 1337215 w 4682585"/>
              <a:gd name="connsiteY1537" fmla="*/ 2037588 h 2174272"/>
              <a:gd name="connsiteX1538" fmla="*/ 1337215 w 4682585"/>
              <a:gd name="connsiteY1538" fmla="*/ 2174272 h 2174272"/>
              <a:gd name="connsiteX1539" fmla="*/ 1327690 w 4682585"/>
              <a:gd name="connsiteY1539" fmla="*/ 2174272 h 2174272"/>
              <a:gd name="connsiteX1540" fmla="*/ 1327690 w 4682585"/>
              <a:gd name="connsiteY1540" fmla="*/ 2037588 h 2174272"/>
              <a:gd name="connsiteX1541" fmla="*/ 1169956 w 4682585"/>
              <a:gd name="connsiteY1541" fmla="*/ 2037588 h 2174272"/>
              <a:gd name="connsiteX1542" fmla="*/ 1169956 w 4682585"/>
              <a:gd name="connsiteY1542" fmla="*/ 2174272 h 2174272"/>
              <a:gd name="connsiteX1543" fmla="*/ 1160431 w 4682585"/>
              <a:gd name="connsiteY1543" fmla="*/ 2174272 h 2174272"/>
              <a:gd name="connsiteX1544" fmla="*/ 1160431 w 4682585"/>
              <a:gd name="connsiteY1544" fmla="*/ 2037588 h 2174272"/>
              <a:gd name="connsiteX1545" fmla="*/ 1002697 w 4682585"/>
              <a:gd name="connsiteY1545" fmla="*/ 2037588 h 2174272"/>
              <a:gd name="connsiteX1546" fmla="*/ 1002697 w 4682585"/>
              <a:gd name="connsiteY1546" fmla="*/ 2174272 h 2174272"/>
              <a:gd name="connsiteX1547" fmla="*/ 993172 w 4682585"/>
              <a:gd name="connsiteY1547" fmla="*/ 2174272 h 2174272"/>
              <a:gd name="connsiteX1548" fmla="*/ 993172 w 4682585"/>
              <a:gd name="connsiteY1548" fmla="*/ 2037588 h 2174272"/>
              <a:gd name="connsiteX1549" fmla="*/ 835438 w 4682585"/>
              <a:gd name="connsiteY1549" fmla="*/ 2037588 h 2174272"/>
              <a:gd name="connsiteX1550" fmla="*/ 835438 w 4682585"/>
              <a:gd name="connsiteY1550" fmla="*/ 2174272 h 2174272"/>
              <a:gd name="connsiteX1551" fmla="*/ 825913 w 4682585"/>
              <a:gd name="connsiteY1551" fmla="*/ 2174272 h 2174272"/>
              <a:gd name="connsiteX1552" fmla="*/ 825913 w 4682585"/>
              <a:gd name="connsiteY1552" fmla="*/ 2037588 h 2174272"/>
              <a:gd name="connsiteX1553" fmla="*/ 668179 w 4682585"/>
              <a:gd name="connsiteY1553" fmla="*/ 2037588 h 2174272"/>
              <a:gd name="connsiteX1554" fmla="*/ 668179 w 4682585"/>
              <a:gd name="connsiteY1554" fmla="*/ 2174272 h 2174272"/>
              <a:gd name="connsiteX1555" fmla="*/ 658654 w 4682585"/>
              <a:gd name="connsiteY1555" fmla="*/ 2174272 h 2174272"/>
              <a:gd name="connsiteX1556" fmla="*/ 658654 w 4682585"/>
              <a:gd name="connsiteY1556" fmla="*/ 2037588 h 2174272"/>
              <a:gd name="connsiteX1557" fmla="*/ 500920 w 4682585"/>
              <a:gd name="connsiteY1557" fmla="*/ 2037588 h 2174272"/>
              <a:gd name="connsiteX1558" fmla="*/ 500920 w 4682585"/>
              <a:gd name="connsiteY1558" fmla="*/ 2174272 h 2174272"/>
              <a:gd name="connsiteX1559" fmla="*/ 491395 w 4682585"/>
              <a:gd name="connsiteY1559" fmla="*/ 2174272 h 2174272"/>
              <a:gd name="connsiteX1560" fmla="*/ 491395 w 4682585"/>
              <a:gd name="connsiteY1560" fmla="*/ 2037588 h 2174272"/>
              <a:gd name="connsiteX1561" fmla="*/ 333566 w 4682585"/>
              <a:gd name="connsiteY1561" fmla="*/ 2037588 h 2174272"/>
              <a:gd name="connsiteX1562" fmla="*/ 333566 w 4682585"/>
              <a:gd name="connsiteY1562" fmla="*/ 2174272 h 2174272"/>
              <a:gd name="connsiteX1563" fmla="*/ 324041 w 4682585"/>
              <a:gd name="connsiteY1563" fmla="*/ 2174272 h 2174272"/>
              <a:gd name="connsiteX1564" fmla="*/ 324041 w 4682585"/>
              <a:gd name="connsiteY1564" fmla="*/ 2037588 h 2174272"/>
              <a:gd name="connsiteX1565" fmla="*/ 166307 w 4682585"/>
              <a:gd name="connsiteY1565" fmla="*/ 2037588 h 2174272"/>
              <a:gd name="connsiteX1566" fmla="*/ 166307 w 4682585"/>
              <a:gd name="connsiteY1566" fmla="*/ 2174272 h 2174272"/>
              <a:gd name="connsiteX1567" fmla="*/ 156782 w 4682585"/>
              <a:gd name="connsiteY1567" fmla="*/ 2174272 h 2174272"/>
              <a:gd name="connsiteX1568" fmla="*/ 156782 w 4682585"/>
              <a:gd name="connsiteY1568" fmla="*/ 2037588 h 2174272"/>
              <a:gd name="connsiteX1569" fmla="*/ 9525 w 4682585"/>
              <a:gd name="connsiteY1569" fmla="*/ 2037588 h 2174272"/>
              <a:gd name="connsiteX1570" fmla="*/ 9525 w 4682585"/>
              <a:gd name="connsiteY1570" fmla="*/ 2174272 h 2174272"/>
              <a:gd name="connsiteX1571" fmla="*/ 0 w 4682585"/>
              <a:gd name="connsiteY1571" fmla="*/ 2174272 h 217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</a:cxnLst>
            <a:rect l="l" t="t" r="r" b="b"/>
            <a:pathLst>
              <a:path w="15164" h="6460">
                <a:moveTo>
                  <a:pt x="15133" y="6460"/>
                </a:moveTo>
                <a:lnTo>
                  <a:pt x="15164" y="6460"/>
                </a:lnTo>
                <a:lnTo>
                  <a:pt x="15164" y="6460"/>
                </a:lnTo>
                <a:lnTo>
                  <a:pt x="15133" y="6460"/>
                </a:lnTo>
                <a:lnTo>
                  <a:pt x="15133" y="6460"/>
                </a:lnTo>
                <a:close/>
                <a:moveTo>
                  <a:pt x="14592" y="6460"/>
                </a:moveTo>
                <a:lnTo>
                  <a:pt x="14622" y="6460"/>
                </a:lnTo>
                <a:lnTo>
                  <a:pt x="14622" y="6460"/>
                </a:lnTo>
                <a:lnTo>
                  <a:pt x="14592" y="6460"/>
                </a:lnTo>
                <a:lnTo>
                  <a:pt x="14592" y="6460"/>
                </a:lnTo>
                <a:close/>
                <a:moveTo>
                  <a:pt x="14050" y="6460"/>
                </a:moveTo>
                <a:lnTo>
                  <a:pt x="14081" y="6460"/>
                </a:lnTo>
                <a:lnTo>
                  <a:pt x="14081" y="6460"/>
                </a:lnTo>
                <a:lnTo>
                  <a:pt x="14050" y="6460"/>
                </a:lnTo>
                <a:lnTo>
                  <a:pt x="14050" y="6460"/>
                </a:lnTo>
                <a:close/>
                <a:moveTo>
                  <a:pt x="13539" y="5590"/>
                </a:moveTo>
                <a:lnTo>
                  <a:pt x="13539" y="6026"/>
                </a:lnTo>
                <a:lnTo>
                  <a:pt x="14050" y="6026"/>
                </a:lnTo>
                <a:lnTo>
                  <a:pt x="14050" y="5590"/>
                </a:lnTo>
                <a:lnTo>
                  <a:pt x="13539" y="5590"/>
                </a:lnTo>
                <a:close/>
                <a:moveTo>
                  <a:pt x="12997" y="5590"/>
                </a:moveTo>
                <a:lnTo>
                  <a:pt x="12997" y="6026"/>
                </a:lnTo>
                <a:lnTo>
                  <a:pt x="13508" y="6026"/>
                </a:lnTo>
                <a:lnTo>
                  <a:pt x="13508" y="5590"/>
                </a:lnTo>
                <a:lnTo>
                  <a:pt x="12997" y="5590"/>
                </a:lnTo>
                <a:close/>
                <a:moveTo>
                  <a:pt x="12456" y="5590"/>
                </a:moveTo>
                <a:lnTo>
                  <a:pt x="12456" y="6026"/>
                </a:lnTo>
                <a:lnTo>
                  <a:pt x="12967" y="6026"/>
                </a:lnTo>
                <a:lnTo>
                  <a:pt x="12967" y="5590"/>
                </a:lnTo>
                <a:lnTo>
                  <a:pt x="12456" y="5590"/>
                </a:lnTo>
                <a:close/>
                <a:moveTo>
                  <a:pt x="11914" y="5590"/>
                </a:moveTo>
                <a:lnTo>
                  <a:pt x="11914" y="6026"/>
                </a:lnTo>
                <a:lnTo>
                  <a:pt x="12425" y="6026"/>
                </a:lnTo>
                <a:lnTo>
                  <a:pt x="12425" y="5590"/>
                </a:lnTo>
                <a:lnTo>
                  <a:pt x="11914" y="5590"/>
                </a:lnTo>
                <a:close/>
                <a:moveTo>
                  <a:pt x="11372" y="5590"/>
                </a:moveTo>
                <a:lnTo>
                  <a:pt x="11372" y="6026"/>
                </a:lnTo>
                <a:lnTo>
                  <a:pt x="11883" y="6026"/>
                </a:lnTo>
                <a:lnTo>
                  <a:pt x="11883" y="5590"/>
                </a:lnTo>
                <a:lnTo>
                  <a:pt x="11372" y="5590"/>
                </a:lnTo>
                <a:close/>
                <a:moveTo>
                  <a:pt x="10831" y="5590"/>
                </a:moveTo>
                <a:lnTo>
                  <a:pt x="10831" y="6026"/>
                </a:lnTo>
                <a:lnTo>
                  <a:pt x="11341" y="6026"/>
                </a:lnTo>
                <a:lnTo>
                  <a:pt x="11341" y="5590"/>
                </a:lnTo>
                <a:lnTo>
                  <a:pt x="10831" y="5590"/>
                </a:lnTo>
                <a:close/>
                <a:moveTo>
                  <a:pt x="10289" y="5590"/>
                </a:moveTo>
                <a:lnTo>
                  <a:pt x="10289" y="6026"/>
                </a:lnTo>
                <a:lnTo>
                  <a:pt x="10800" y="6026"/>
                </a:lnTo>
                <a:lnTo>
                  <a:pt x="10800" y="5590"/>
                </a:lnTo>
                <a:lnTo>
                  <a:pt x="10289" y="5590"/>
                </a:lnTo>
                <a:close/>
                <a:moveTo>
                  <a:pt x="9747" y="5590"/>
                </a:moveTo>
                <a:lnTo>
                  <a:pt x="9747" y="6026"/>
                </a:lnTo>
                <a:lnTo>
                  <a:pt x="10258" y="6026"/>
                </a:lnTo>
                <a:lnTo>
                  <a:pt x="10258" y="5590"/>
                </a:lnTo>
                <a:lnTo>
                  <a:pt x="9747" y="5590"/>
                </a:lnTo>
                <a:close/>
                <a:moveTo>
                  <a:pt x="9206" y="5590"/>
                </a:moveTo>
                <a:lnTo>
                  <a:pt x="9206" y="6026"/>
                </a:lnTo>
                <a:lnTo>
                  <a:pt x="9716" y="6026"/>
                </a:lnTo>
                <a:lnTo>
                  <a:pt x="9716" y="5590"/>
                </a:lnTo>
                <a:lnTo>
                  <a:pt x="9206" y="5590"/>
                </a:lnTo>
                <a:close/>
                <a:moveTo>
                  <a:pt x="8664" y="5590"/>
                </a:moveTo>
                <a:lnTo>
                  <a:pt x="8664" y="6026"/>
                </a:lnTo>
                <a:lnTo>
                  <a:pt x="9175" y="6026"/>
                </a:lnTo>
                <a:lnTo>
                  <a:pt x="9175" y="5590"/>
                </a:lnTo>
                <a:lnTo>
                  <a:pt x="8664" y="5590"/>
                </a:lnTo>
                <a:close/>
                <a:moveTo>
                  <a:pt x="8122" y="5590"/>
                </a:moveTo>
                <a:lnTo>
                  <a:pt x="8122" y="6026"/>
                </a:lnTo>
                <a:lnTo>
                  <a:pt x="8633" y="6026"/>
                </a:lnTo>
                <a:lnTo>
                  <a:pt x="8633" y="5590"/>
                </a:lnTo>
                <a:lnTo>
                  <a:pt x="8122" y="5590"/>
                </a:lnTo>
                <a:close/>
                <a:moveTo>
                  <a:pt x="7581" y="5590"/>
                </a:moveTo>
                <a:lnTo>
                  <a:pt x="7581" y="6026"/>
                </a:lnTo>
                <a:lnTo>
                  <a:pt x="8091" y="6026"/>
                </a:lnTo>
                <a:lnTo>
                  <a:pt x="8091" y="5590"/>
                </a:lnTo>
                <a:lnTo>
                  <a:pt x="7581" y="5590"/>
                </a:lnTo>
                <a:close/>
                <a:moveTo>
                  <a:pt x="7039" y="5590"/>
                </a:moveTo>
                <a:lnTo>
                  <a:pt x="7039" y="6026"/>
                </a:lnTo>
                <a:lnTo>
                  <a:pt x="7550" y="6026"/>
                </a:lnTo>
                <a:lnTo>
                  <a:pt x="7550" y="5590"/>
                </a:lnTo>
                <a:lnTo>
                  <a:pt x="7039" y="5590"/>
                </a:lnTo>
                <a:close/>
                <a:moveTo>
                  <a:pt x="6497" y="5590"/>
                </a:moveTo>
                <a:lnTo>
                  <a:pt x="6497" y="6026"/>
                </a:lnTo>
                <a:lnTo>
                  <a:pt x="7008" y="6026"/>
                </a:lnTo>
                <a:lnTo>
                  <a:pt x="7008" y="5590"/>
                </a:lnTo>
                <a:lnTo>
                  <a:pt x="6497" y="5590"/>
                </a:lnTo>
                <a:close/>
                <a:moveTo>
                  <a:pt x="5955" y="5590"/>
                </a:moveTo>
                <a:lnTo>
                  <a:pt x="5955" y="6026"/>
                </a:lnTo>
                <a:lnTo>
                  <a:pt x="6466" y="6026"/>
                </a:lnTo>
                <a:lnTo>
                  <a:pt x="6466" y="5590"/>
                </a:lnTo>
                <a:lnTo>
                  <a:pt x="5955" y="5590"/>
                </a:lnTo>
                <a:close/>
                <a:moveTo>
                  <a:pt x="5414" y="5590"/>
                </a:moveTo>
                <a:lnTo>
                  <a:pt x="5414" y="6026"/>
                </a:lnTo>
                <a:lnTo>
                  <a:pt x="5925" y="6026"/>
                </a:lnTo>
                <a:lnTo>
                  <a:pt x="5925" y="5590"/>
                </a:lnTo>
                <a:lnTo>
                  <a:pt x="5414" y="5590"/>
                </a:lnTo>
                <a:close/>
                <a:moveTo>
                  <a:pt x="4872" y="5590"/>
                </a:moveTo>
                <a:lnTo>
                  <a:pt x="4872" y="6026"/>
                </a:lnTo>
                <a:lnTo>
                  <a:pt x="5383" y="6026"/>
                </a:lnTo>
                <a:lnTo>
                  <a:pt x="5383" y="5590"/>
                </a:lnTo>
                <a:lnTo>
                  <a:pt x="4872" y="5590"/>
                </a:lnTo>
                <a:close/>
                <a:moveTo>
                  <a:pt x="4330" y="5590"/>
                </a:moveTo>
                <a:lnTo>
                  <a:pt x="4330" y="6026"/>
                </a:lnTo>
                <a:lnTo>
                  <a:pt x="4841" y="6026"/>
                </a:lnTo>
                <a:lnTo>
                  <a:pt x="4841" y="5590"/>
                </a:lnTo>
                <a:lnTo>
                  <a:pt x="4330" y="5590"/>
                </a:lnTo>
                <a:close/>
                <a:moveTo>
                  <a:pt x="3789" y="5590"/>
                </a:moveTo>
                <a:lnTo>
                  <a:pt x="3789" y="6026"/>
                </a:lnTo>
                <a:lnTo>
                  <a:pt x="4300" y="6026"/>
                </a:lnTo>
                <a:lnTo>
                  <a:pt x="4300" y="5590"/>
                </a:lnTo>
                <a:lnTo>
                  <a:pt x="3789" y="5590"/>
                </a:lnTo>
                <a:close/>
                <a:moveTo>
                  <a:pt x="3247" y="5590"/>
                </a:moveTo>
                <a:lnTo>
                  <a:pt x="3247" y="6026"/>
                </a:lnTo>
                <a:lnTo>
                  <a:pt x="3758" y="6026"/>
                </a:lnTo>
                <a:lnTo>
                  <a:pt x="3758" y="5590"/>
                </a:lnTo>
                <a:lnTo>
                  <a:pt x="3247" y="5590"/>
                </a:lnTo>
                <a:close/>
                <a:moveTo>
                  <a:pt x="2705" y="5590"/>
                </a:moveTo>
                <a:lnTo>
                  <a:pt x="2705" y="6026"/>
                </a:lnTo>
                <a:lnTo>
                  <a:pt x="3216" y="6026"/>
                </a:lnTo>
                <a:lnTo>
                  <a:pt x="3216" y="5590"/>
                </a:lnTo>
                <a:lnTo>
                  <a:pt x="2705" y="5590"/>
                </a:lnTo>
                <a:close/>
                <a:moveTo>
                  <a:pt x="2164" y="5590"/>
                </a:moveTo>
                <a:lnTo>
                  <a:pt x="2164" y="6026"/>
                </a:lnTo>
                <a:lnTo>
                  <a:pt x="2675" y="6026"/>
                </a:lnTo>
                <a:lnTo>
                  <a:pt x="2675" y="5590"/>
                </a:lnTo>
                <a:lnTo>
                  <a:pt x="2164" y="5590"/>
                </a:lnTo>
                <a:close/>
                <a:moveTo>
                  <a:pt x="1622" y="5590"/>
                </a:moveTo>
                <a:lnTo>
                  <a:pt x="1622" y="6026"/>
                </a:lnTo>
                <a:lnTo>
                  <a:pt x="2133" y="6026"/>
                </a:lnTo>
                <a:lnTo>
                  <a:pt x="2133" y="5590"/>
                </a:lnTo>
                <a:lnTo>
                  <a:pt x="1622" y="5590"/>
                </a:lnTo>
                <a:close/>
                <a:moveTo>
                  <a:pt x="1080" y="5590"/>
                </a:moveTo>
                <a:lnTo>
                  <a:pt x="1080" y="6026"/>
                </a:lnTo>
                <a:lnTo>
                  <a:pt x="1591" y="6026"/>
                </a:lnTo>
                <a:lnTo>
                  <a:pt x="1591" y="5590"/>
                </a:lnTo>
                <a:lnTo>
                  <a:pt x="1080" y="5590"/>
                </a:lnTo>
                <a:close/>
                <a:moveTo>
                  <a:pt x="539" y="5590"/>
                </a:moveTo>
                <a:lnTo>
                  <a:pt x="539" y="6026"/>
                </a:lnTo>
                <a:lnTo>
                  <a:pt x="1049" y="6026"/>
                </a:lnTo>
                <a:lnTo>
                  <a:pt x="1049" y="5590"/>
                </a:lnTo>
                <a:lnTo>
                  <a:pt x="539" y="5590"/>
                </a:lnTo>
                <a:close/>
                <a:moveTo>
                  <a:pt x="31" y="5590"/>
                </a:moveTo>
                <a:lnTo>
                  <a:pt x="31" y="6026"/>
                </a:lnTo>
                <a:lnTo>
                  <a:pt x="508" y="6026"/>
                </a:lnTo>
                <a:lnTo>
                  <a:pt x="508" y="5590"/>
                </a:lnTo>
                <a:lnTo>
                  <a:pt x="31" y="5590"/>
                </a:lnTo>
                <a:close/>
                <a:moveTo>
                  <a:pt x="14081" y="5126"/>
                </a:moveTo>
                <a:lnTo>
                  <a:pt x="14081" y="5562"/>
                </a:lnTo>
                <a:lnTo>
                  <a:pt x="14592" y="5562"/>
                </a:lnTo>
                <a:lnTo>
                  <a:pt x="14592" y="5126"/>
                </a:lnTo>
                <a:lnTo>
                  <a:pt x="14081" y="5126"/>
                </a:lnTo>
                <a:close/>
                <a:moveTo>
                  <a:pt x="13539" y="5126"/>
                </a:moveTo>
                <a:lnTo>
                  <a:pt x="13539" y="5562"/>
                </a:lnTo>
                <a:lnTo>
                  <a:pt x="14050" y="5562"/>
                </a:lnTo>
                <a:lnTo>
                  <a:pt x="14050" y="5126"/>
                </a:lnTo>
                <a:lnTo>
                  <a:pt x="13539" y="5126"/>
                </a:lnTo>
                <a:close/>
                <a:moveTo>
                  <a:pt x="12997" y="5126"/>
                </a:moveTo>
                <a:lnTo>
                  <a:pt x="12997" y="5562"/>
                </a:lnTo>
                <a:lnTo>
                  <a:pt x="13508" y="5562"/>
                </a:lnTo>
                <a:lnTo>
                  <a:pt x="13508" y="5126"/>
                </a:lnTo>
                <a:lnTo>
                  <a:pt x="12997" y="5126"/>
                </a:lnTo>
                <a:close/>
                <a:moveTo>
                  <a:pt x="12456" y="5126"/>
                </a:moveTo>
                <a:lnTo>
                  <a:pt x="12456" y="5562"/>
                </a:lnTo>
                <a:lnTo>
                  <a:pt x="12967" y="5562"/>
                </a:lnTo>
                <a:lnTo>
                  <a:pt x="12967" y="5126"/>
                </a:lnTo>
                <a:lnTo>
                  <a:pt x="12456" y="5126"/>
                </a:lnTo>
                <a:close/>
                <a:moveTo>
                  <a:pt x="11914" y="5126"/>
                </a:moveTo>
                <a:lnTo>
                  <a:pt x="11914" y="5562"/>
                </a:lnTo>
                <a:lnTo>
                  <a:pt x="12425" y="5562"/>
                </a:lnTo>
                <a:lnTo>
                  <a:pt x="12425" y="5126"/>
                </a:lnTo>
                <a:lnTo>
                  <a:pt x="11914" y="5126"/>
                </a:lnTo>
                <a:close/>
                <a:moveTo>
                  <a:pt x="11372" y="5126"/>
                </a:moveTo>
                <a:lnTo>
                  <a:pt x="11372" y="5562"/>
                </a:lnTo>
                <a:lnTo>
                  <a:pt x="11883" y="5562"/>
                </a:lnTo>
                <a:lnTo>
                  <a:pt x="11883" y="5126"/>
                </a:lnTo>
                <a:lnTo>
                  <a:pt x="11372" y="5126"/>
                </a:lnTo>
                <a:close/>
                <a:moveTo>
                  <a:pt x="10831" y="5126"/>
                </a:moveTo>
                <a:lnTo>
                  <a:pt x="10831" y="5562"/>
                </a:lnTo>
                <a:lnTo>
                  <a:pt x="11341" y="5562"/>
                </a:lnTo>
                <a:lnTo>
                  <a:pt x="11341" y="5126"/>
                </a:lnTo>
                <a:lnTo>
                  <a:pt x="10831" y="5126"/>
                </a:lnTo>
                <a:close/>
                <a:moveTo>
                  <a:pt x="10289" y="5126"/>
                </a:moveTo>
                <a:lnTo>
                  <a:pt x="10289" y="5562"/>
                </a:lnTo>
                <a:lnTo>
                  <a:pt x="10800" y="5562"/>
                </a:lnTo>
                <a:lnTo>
                  <a:pt x="10800" y="5126"/>
                </a:lnTo>
                <a:lnTo>
                  <a:pt x="10289" y="5126"/>
                </a:lnTo>
                <a:close/>
                <a:moveTo>
                  <a:pt x="9747" y="5126"/>
                </a:moveTo>
                <a:lnTo>
                  <a:pt x="9747" y="5562"/>
                </a:lnTo>
                <a:lnTo>
                  <a:pt x="10258" y="5562"/>
                </a:lnTo>
                <a:lnTo>
                  <a:pt x="10258" y="5126"/>
                </a:lnTo>
                <a:lnTo>
                  <a:pt x="9747" y="5126"/>
                </a:lnTo>
                <a:close/>
                <a:moveTo>
                  <a:pt x="9206" y="5126"/>
                </a:moveTo>
                <a:lnTo>
                  <a:pt x="9206" y="5562"/>
                </a:lnTo>
                <a:lnTo>
                  <a:pt x="9716" y="5562"/>
                </a:lnTo>
                <a:lnTo>
                  <a:pt x="9716" y="5126"/>
                </a:lnTo>
                <a:lnTo>
                  <a:pt x="9206" y="5126"/>
                </a:lnTo>
                <a:close/>
                <a:moveTo>
                  <a:pt x="8664" y="5126"/>
                </a:moveTo>
                <a:lnTo>
                  <a:pt x="8664" y="5562"/>
                </a:lnTo>
                <a:lnTo>
                  <a:pt x="9175" y="5562"/>
                </a:lnTo>
                <a:lnTo>
                  <a:pt x="9175" y="5126"/>
                </a:lnTo>
                <a:lnTo>
                  <a:pt x="8664" y="5126"/>
                </a:lnTo>
                <a:close/>
                <a:moveTo>
                  <a:pt x="8122" y="5126"/>
                </a:moveTo>
                <a:lnTo>
                  <a:pt x="8122" y="5562"/>
                </a:lnTo>
                <a:lnTo>
                  <a:pt x="8633" y="5562"/>
                </a:lnTo>
                <a:lnTo>
                  <a:pt x="8633" y="5126"/>
                </a:lnTo>
                <a:lnTo>
                  <a:pt x="8122" y="5126"/>
                </a:lnTo>
                <a:close/>
                <a:moveTo>
                  <a:pt x="7581" y="5126"/>
                </a:moveTo>
                <a:lnTo>
                  <a:pt x="7581" y="5562"/>
                </a:lnTo>
                <a:lnTo>
                  <a:pt x="8091" y="5562"/>
                </a:lnTo>
                <a:lnTo>
                  <a:pt x="8091" y="5126"/>
                </a:lnTo>
                <a:lnTo>
                  <a:pt x="7581" y="5126"/>
                </a:lnTo>
                <a:close/>
                <a:moveTo>
                  <a:pt x="7039" y="5126"/>
                </a:moveTo>
                <a:lnTo>
                  <a:pt x="7039" y="5562"/>
                </a:lnTo>
                <a:lnTo>
                  <a:pt x="7550" y="5562"/>
                </a:lnTo>
                <a:lnTo>
                  <a:pt x="7550" y="5126"/>
                </a:lnTo>
                <a:lnTo>
                  <a:pt x="7039" y="5126"/>
                </a:lnTo>
                <a:close/>
                <a:moveTo>
                  <a:pt x="6497" y="5126"/>
                </a:moveTo>
                <a:lnTo>
                  <a:pt x="6497" y="5562"/>
                </a:lnTo>
                <a:lnTo>
                  <a:pt x="7008" y="5562"/>
                </a:lnTo>
                <a:lnTo>
                  <a:pt x="7008" y="5126"/>
                </a:lnTo>
                <a:lnTo>
                  <a:pt x="6497" y="5126"/>
                </a:lnTo>
                <a:close/>
                <a:moveTo>
                  <a:pt x="5955" y="5126"/>
                </a:moveTo>
                <a:lnTo>
                  <a:pt x="5955" y="5562"/>
                </a:lnTo>
                <a:lnTo>
                  <a:pt x="6466" y="5562"/>
                </a:lnTo>
                <a:lnTo>
                  <a:pt x="6466" y="5126"/>
                </a:lnTo>
                <a:lnTo>
                  <a:pt x="5955" y="5126"/>
                </a:lnTo>
                <a:close/>
                <a:moveTo>
                  <a:pt x="5414" y="5126"/>
                </a:moveTo>
                <a:lnTo>
                  <a:pt x="5414" y="5562"/>
                </a:lnTo>
                <a:lnTo>
                  <a:pt x="5925" y="5562"/>
                </a:lnTo>
                <a:lnTo>
                  <a:pt x="5925" y="5126"/>
                </a:lnTo>
                <a:lnTo>
                  <a:pt x="5414" y="5126"/>
                </a:lnTo>
                <a:close/>
                <a:moveTo>
                  <a:pt x="4872" y="5126"/>
                </a:moveTo>
                <a:lnTo>
                  <a:pt x="4872" y="5562"/>
                </a:lnTo>
                <a:lnTo>
                  <a:pt x="5383" y="5562"/>
                </a:lnTo>
                <a:lnTo>
                  <a:pt x="5383" y="5126"/>
                </a:lnTo>
                <a:lnTo>
                  <a:pt x="4872" y="5126"/>
                </a:lnTo>
                <a:close/>
                <a:moveTo>
                  <a:pt x="4330" y="5126"/>
                </a:moveTo>
                <a:lnTo>
                  <a:pt x="4330" y="5562"/>
                </a:lnTo>
                <a:lnTo>
                  <a:pt x="4841" y="5562"/>
                </a:lnTo>
                <a:lnTo>
                  <a:pt x="4841" y="5126"/>
                </a:lnTo>
                <a:lnTo>
                  <a:pt x="4330" y="5126"/>
                </a:lnTo>
                <a:close/>
                <a:moveTo>
                  <a:pt x="3789" y="5126"/>
                </a:moveTo>
                <a:lnTo>
                  <a:pt x="3789" y="5562"/>
                </a:lnTo>
                <a:lnTo>
                  <a:pt x="4300" y="5562"/>
                </a:lnTo>
                <a:lnTo>
                  <a:pt x="4300" y="5126"/>
                </a:lnTo>
                <a:lnTo>
                  <a:pt x="3789" y="5126"/>
                </a:lnTo>
                <a:close/>
                <a:moveTo>
                  <a:pt x="3247" y="5126"/>
                </a:moveTo>
                <a:lnTo>
                  <a:pt x="3247" y="5562"/>
                </a:lnTo>
                <a:lnTo>
                  <a:pt x="3758" y="5562"/>
                </a:lnTo>
                <a:lnTo>
                  <a:pt x="3758" y="5126"/>
                </a:lnTo>
                <a:lnTo>
                  <a:pt x="3247" y="5126"/>
                </a:lnTo>
                <a:close/>
                <a:moveTo>
                  <a:pt x="2705" y="5126"/>
                </a:moveTo>
                <a:lnTo>
                  <a:pt x="2705" y="5562"/>
                </a:lnTo>
                <a:lnTo>
                  <a:pt x="3216" y="5562"/>
                </a:lnTo>
                <a:lnTo>
                  <a:pt x="3216" y="5126"/>
                </a:lnTo>
                <a:lnTo>
                  <a:pt x="2705" y="5126"/>
                </a:lnTo>
                <a:close/>
                <a:moveTo>
                  <a:pt x="2164" y="5126"/>
                </a:moveTo>
                <a:lnTo>
                  <a:pt x="2164" y="5562"/>
                </a:lnTo>
                <a:lnTo>
                  <a:pt x="2675" y="5562"/>
                </a:lnTo>
                <a:lnTo>
                  <a:pt x="2675" y="5126"/>
                </a:lnTo>
                <a:lnTo>
                  <a:pt x="2164" y="5126"/>
                </a:lnTo>
                <a:close/>
                <a:moveTo>
                  <a:pt x="1622" y="5126"/>
                </a:moveTo>
                <a:lnTo>
                  <a:pt x="1622" y="5562"/>
                </a:lnTo>
                <a:lnTo>
                  <a:pt x="2133" y="5562"/>
                </a:lnTo>
                <a:lnTo>
                  <a:pt x="2133" y="5126"/>
                </a:lnTo>
                <a:lnTo>
                  <a:pt x="1622" y="5126"/>
                </a:lnTo>
                <a:close/>
                <a:moveTo>
                  <a:pt x="1080" y="5126"/>
                </a:moveTo>
                <a:lnTo>
                  <a:pt x="1080" y="5562"/>
                </a:lnTo>
                <a:lnTo>
                  <a:pt x="1591" y="5562"/>
                </a:lnTo>
                <a:lnTo>
                  <a:pt x="1591" y="5126"/>
                </a:lnTo>
                <a:lnTo>
                  <a:pt x="1080" y="5126"/>
                </a:lnTo>
                <a:close/>
                <a:moveTo>
                  <a:pt x="539" y="5126"/>
                </a:moveTo>
                <a:lnTo>
                  <a:pt x="539" y="5562"/>
                </a:lnTo>
                <a:lnTo>
                  <a:pt x="1049" y="5562"/>
                </a:lnTo>
                <a:lnTo>
                  <a:pt x="1049" y="5126"/>
                </a:lnTo>
                <a:lnTo>
                  <a:pt x="539" y="5126"/>
                </a:lnTo>
                <a:close/>
                <a:moveTo>
                  <a:pt x="31" y="5126"/>
                </a:moveTo>
                <a:lnTo>
                  <a:pt x="31" y="5562"/>
                </a:lnTo>
                <a:lnTo>
                  <a:pt x="508" y="5562"/>
                </a:lnTo>
                <a:lnTo>
                  <a:pt x="508" y="5126"/>
                </a:lnTo>
                <a:lnTo>
                  <a:pt x="31" y="5126"/>
                </a:lnTo>
                <a:close/>
                <a:moveTo>
                  <a:pt x="14622" y="4662"/>
                </a:moveTo>
                <a:lnTo>
                  <a:pt x="14622" y="5098"/>
                </a:lnTo>
                <a:lnTo>
                  <a:pt x="15133" y="5098"/>
                </a:lnTo>
                <a:lnTo>
                  <a:pt x="15133" y="4662"/>
                </a:lnTo>
                <a:lnTo>
                  <a:pt x="14622" y="4662"/>
                </a:lnTo>
                <a:close/>
                <a:moveTo>
                  <a:pt x="14081" y="4662"/>
                </a:moveTo>
                <a:lnTo>
                  <a:pt x="14081" y="5098"/>
                </a:lnTo>
                <a:lnTo>
                  <a:pt x="14592" y="5098"/>
                </a:lnTo>
                <a:lnTo>
                  <a:pt x="14592" y="4662"/>
                </a:lnTo>
                <a:lnTo>
                  <a:pt x="14081" y="4662"/>
                </a:lnTo>
                <a:close/>
                <a:moveTo>
                  <a:pt x="13539" y="4662"/>
                </a:moveTo>
                <a:lnTo>
                  <a:pt x="13539" y="5098"/>
                </a:lnTo>
                <a:lnTo>
                  <a:pt x="14050" y="5098"/>
                </a:lnTo>
                <a:lnTo>
                  <a:pt x="14050" y="4662"/>
                </a:lnTo>
                <a:lnTo>
                  <a:pt x="13539" y="4662"/>
                </a:lnTo>
                <a:close/>
                <a:moveTo>
                  <a:pt x="12997" y="4662"/>
                </a:moveTo>
                <a:lnTo>
                  <a:pt x="12997" y="5098"/>
                </a:lnTo>
                <a:lnTo>
                  <a:pt x="13508" y="5098"/>
                </a:lnTo>
                <a:lnTo>
                  <a:pt x="13508" y="4662"/>
                </a:lnTo>
                <a:lnTo>
                  <a:pt x="12997" y="4662"/>
                </a:lnTo>
                <a:close/>
                <a:moveTo>
                  <a:pt x="12456" y="4662"/>
                </a:moveTo>
                <a:lnTo>
                  <a:pt x="12456" y="5098"/>
                </a:lnTo>
                <a:lnTo>
                  <a:pt x="12967" y="5098"/>
                </a:lnTo>
                <a:lnTo>
                  <a:pt x="12967" y="4662"/>
                </a:lnTo>
                <a:lnTo>
                  <a:pt x="12456" y="4662"/>
                </a:lnTo>
                <a:close/>
                <a:moveTo>
                  <a:pt x="11914" y="4662"/>
                </a:moveTo>
                <a:lnTo>
                  <a:pt x="11914" y="5098"/>
                </a:lnTo>
                <a:lnTo>
                  <a:pt x="12425" y="5098"/>
                </a:lnTo>
                <a:lnTo>
                  <a:pt x="12425" y="4662"/>
                </a:lnTo>
                <a:lnTo>
                  <a:pt x="11914" y="4662"/>
                </a:lnTo>
                <a:close/>
                <a:moveTo>
                  <a:pt x="11372" y="4662"/>
                </a:moveTo>
                <a:lnTo>
                  <a:pt x="11372" y="5098"/>
                </a:lnTo>
                <a:lnTo>
                  <a:pt x="11883" y="5098"/>
                </a:lnTo>
                <a:lnTo>
                  <a:pt x="11883" y="4662"/>
                </a:lnTo>
                <a:lnTo>
                  <a:pt x="11372" y="4662"/>
                </a:lnTo>
                <a:close/>
                <a:moveTo>
                  <a:pt x="10831" y="4662"/>
                </a:moveTo>
                <a:lnTo>
                  <a:pt x="10831" y="5098"/>
                </a:lnTo>
                <a:lnTo>
                  <a:pt x="11341" y="5098"/>
                </a:lnTo>
                <a:lnTo>
                  <a:pt x="11341" y="4662"/>
                </a:lnTo>
                <a:lnTo>
                  <a:pt x="10831" y="4662"/>
                </a:lnTo>
                <a:close/>
                <a:moveTo>
                  <a:pt x="10289" y="4662"/>
                </a:moveTo>
                <a:lnTo>
                  <a:pt x="10289" y="5098"/>
                </a:lnTo>
                <a:lnTo>
                  <a:pt x="10800" y="5098"/>
                </a:lnTo>
                <a:lnTo>
                  <a:pt x="10800" y="4662"/>
                </a:lnTo>
                <a:lnTo>
                  <a:pt x="10289" y="4662"/>
                </a:lnTo>
                <a:close/>
                <a:moveTo>
                  <a:pt x="9747" y="4662"/>
                </a:moveTo>
                <a:lnTo>
                  <a:pt x="9747" y="5098"/>
                </a:lnTo>
                <a:lnTo>
                  <a:pt x="10258" y="5098"/>
                </a:lnTo>
                <a:lnTo>
                  <a:pt x="10258" y="4662"/>
                </a:lnTo>
                <a:lnTo>
                  <a:pt x="9747" y="4662"/>
                </a:lnTo>
                <a:close/>
                <a:moveTo>
                  <a:pt x="9206" y="4662"/>
                </a:moveTo>
                <a:lnTo>
                  <a:pt x="9206" y="5098"/>
                </a:lnTo>
                <a:lnTo>
                  <a:pt x="9716" y="5098"/>
                </a:lnTo>
                <a:lnTo>
                  <a:pt x="9716" y="4662"/>
                </a:lnTo>
                <a:lnTo>
                  <a:pt x="9206" y="4662"/>
                </a:lnTo>
                <a:close/>
                <a:moveTo>
                  <a:pt x="8664" y="4662"/>
                </a:moveTo>
                <a:lnTo>
                  <a:pt x="8664" y="5098"/>
                </a:lnTo>
                <a:lnTo>
                  <a:pt x="9175" y="5098"/>
                </a:lnTo>
                <a:lnTo>
                  <a:pt x="9175" y="4662"/>
                </a:lnTo>
                <a:lnTo>
                  <a:pt x="8664" y="4662"/>
                </a:lnTo>
                <a:close/>
                <a:moveTo>
                  <a:pt x="8122" y="4662"/>
                </a:moveTo>
                <a:lnTo>
                  <a:pt x="8122" y="5098"/>
                </a:lnTo>
                <a:lnTo>
                  <a:pt x="8633" y="5098"/>
                </a:lnTo>
                <a:lnTo>
                  <a:pt x="8633" y="4662"/>
                </a:lnTo>
                <a:lnTo>
                  <a:pt x="8122" y="4662"/>
                </a:lnTo>
                <a:close/>
                <a:moveTo>
                  <a:pt x="7581" y="4662"/>
                </a:moveTo>
                <a:lnTo>
                  <a:pt x="7581" y="5098"/>
                </a:lnTo>
                <a:lnTo>
                  <a:pt x="8091" y="5098"/>
                </a:lnTo>
                <a:lnTo>
                  <a:pt x="8091" y="4662"/>
                </a:lnTo>
                <a:lnTo>
                  <a:pt x="7581" y="4662"/>
                </a:lnTo>
                <a:close/>
                <a:moveTo>
                  <a:pt x="7039" y="4662"/>
                </a:moveTo>
                <a:lnTo>
                  <a:pt x="7039" y="5098"/>
                </a:lnTo>
                <a:lnTo>
                  <a:pt x="7550" y="5098"/>
                </a:lnTo>
                <a:lnTo>
                  <a:pt x="7550" y="4662"/>
                </a:lnTo>
                <a:lnTo>
                  <a:pt x="7039" y="4662"/>
                </a:lnTo>
                <a:close/>
                <a:moveTo>
                  <a:pt x="6497" y="4662"/>
                </a:moveTo>
                <a:lnTo>
                  <a:pt x="6497" y="5098"/>
                </a:lnTo>
                <a:lnTo>
                  <a:pt x="7008" y="5098"/>
                </a:lnTo>
                <a:lnTo>
                  <a:pt x="7008" y="4662"/>
                </a:lnTo>
                <a:lnTo>
                  <a:pt x="6497" y="4662"/>
                </a:lnTo>
                <a:close/>
                <a:moveTo>
                  <a:pt x="5955" y="4662"/>
                </a:moveTo>
                <a:lnTo>
                  <a:pt x="5955" y="5098"/>
                </a:lnTo>
                <a:lnTo>
                  <a:pt x="6466" y="5098"/>
                </a:lnTo>
                <a:lnTo>
                  <a:pt x="6466" y="4662"/>
                </a:lnTo>
                <a:lnTo>
                  <a:pt x="5955" y="4662"/>
                </a:lnTo>
                <a:close/>
                <a:moveTo>
                  <a:pt x="5414" y="4662"/>
                </a:moveTo>
                <a:lnTo>
                  <a:pt x="5414" y="5098"/>
                </a:lnTo>
                <a:lnTo>
                  <a:pt x="5925" y="5098"/>
                </a:lnTo>
                <a:lnTo>
                  <a:pt x="5925" y="4662"/>
                </a:lnTo>
                <a:lnTo>
                  <a:pt x="5414" y="4662"/>
                </a:lnTo>
                <a:close/>
                <a:moveTo>
                  <a:pt x="4872" y="4662"/>
                </a:moveTo>
                <a:lnTo>
                  <a:pt x="4872" y="5098"/>
                </a:lnTo>
                <a:lnTo>
                  <a:pt x="5383" y="5098"/>
                </a:lnTo>
                <a:lnTo>
                  <a:pt x="5383" y="4662"/>
                </a:lnTo>
                <a:lnTo>
                  <a:pt x="4872" y="4662"/>
                </a:lnTo>
                <a:close/>
                <a:moveTo>
                  <a:pt x="4330" y="4662"/>
                </a:moveTo>
                <a:lnTo>
                  <a:pt x="4330" y="5098"/>
                </a:lnTo>
                <a:lnTo>
                  <a:pt x="4841" y="5098"/>
                </a:lnTo>
                <a:lnTo>
                  <a:pt x="4841" y="4662"/>
                </a:lnTo>
                <a:lnTo>
                  <a:pt x="4330" y="4662"/>
                </a:lnTo>
                <a:close/>
                <a:moveTo>
                  <a:pt x="3789" y="4662"/>
                </a:moveTo>
                <a:lnTo>
                  <a:pt x="3789" y="5098"/>
                </a:lnTo>
                <a:lnTo>
                  <a:pt x="4300" y="5098"/>
                </a:lnTo>
                <a:lnTo>
                  <a:pt x="4300" y="4662"/>
                </a:lnTo>
                <a:lnTo>
                  <a:pt x="3789" y="4662"/>
                </a:lnTo>
                <a:close/>
                <a:moveTo>
                  <a:pt x="3247" y="4662"/>
                </a:moveTo>
                <a:lnTo>
                  <a:pt x="3247" y="5098"/>
                </a:lnTo>
                <a:lnTo>
                  <a:pt x="3758" y="5098"/>
                </a:lnTo>
                <a:lnTo>
                  <a:pt x="3758" y="4662"/>
                </a:lnTo>
                <a:lnTo>
                  <a:pt x="3247" y="4662"/>
                </a:lnTo>
                <a:close/>
                <a:moveTo>
                  <a:pt x="2705" y="4662"/>
                </a:moveTo>
                <a:lnTo>
                  <a:pt x="2705" y="5098"/>
                </a:lnTo>
                <a:lnTo>
                  <a:pt x="3216" y="5098"/>
                </a:lnTo>
                <a:lnTo>
                  <a:pt x="3216" y="4662"/>
                </a:lnTo>
                <a:lnTo>
                  <a:pt x="2705" y="4662"/>
                </a:lnTo>
                <a:close/>
                <a:moveTo>
                  <a:pt x="2164" y="4662"/>
                </a:moveTo>
                <a:lnTo>
                  <a:pt x="2164" y="5098"/>
                </a:lnTo>
                <a:lnTo>
                  <a:pt x="2675" y="5098"/>
                </a:lnTo>
                <a:lnTo>
                  <a:pt x="2675" y="4662"/>
                </a:lnTo>
                <a:lnTo>
                  <a:pt x="2164" y="4662"/>
                </a:lnTo>
                <a:close/>
                <a:moveTo>
                  <a:pt x="1622" y="4662"/>
                </a:moveTo>
                <a:lnTo>
                  <a:pt x="1622" y="5098"/>
                </a:lnTo>
                <a:lnTo>
                  <a:pt x="2133" y="5098"/>
                </a:lnTo>
                <a:lnTo>
                  <a:pt x="2133" y="4662"/>
                </a:lnTo>
                <a:lnTo>
                  <a:pt x="1622" y="4662"/>
                </a:lnTo>
                <a:close/>
                <a:moveTo>
                  <a:pt x="1080" y="4662"/>
                </a:moveTo>
                <a:lnTo>
                  <a:pt x="1080" y="5098"/>
                </a:lnTo>
                <a:lnTo>
                  <a:pt x="1591" y="5098"/>
                </a:lnTo>
                <a:lnTo>
                  <a:pt x="1591" y="4662"/>
                </a:lnTo>
                <a:lnTo>
                  <a:pt x="1080" y="4662"/>
                </a:lnTo>
                <a:close/>
                <a:moveTo>
                  <a:pt x="539" y="4662"/>
                </a:moveTo>
                <a:lnTo>
                  <a:pt x="539" y="5098"/>
                </a:lnTo>
                <a:lnTo>
                  <a:pt x="1049" y="5098"/>
                </a:lnTo>
                <a:lnTo>
                  <a:pt x="1049" y="4662"/>
                </a:lnTo>
                <a:lnTo>
                  <a:pt x="539" y="4662"/>
                </a:lnTo>
                <a:close/>
                <a:moveTo>
                  <a:pt x="31" y="4662"/>
                </a:moveTo>
                <a:lnTo>
                  <a:pt x="31" y="5098"/>
                </a:lnTo>
                <a:lnTo>
                  <a:pt x="508" y="5098"/>
                </a:lnTo>
                <a:lnTo>
                  <a:pt x="508" y="4662"/>
                </a:lnTo>
                <a:lnTo>
                  <a:pt x="31" y="4662"/>
                </a:lnTo>
                <a:close/>
                <a:moveTo>
                  <a:pt x="14622" y="4199"/>
                </a:moveTo>
                <a:lnTo>
                  <a:pt x="14622" y="4634"/>
                </a:lnTo>
                <a:lnTo>
                  <a:pt x="15133" y="4634"/>
                </a:lnTo>
                <a:lnTo>
                  <a:pt x="15133" y="4199"/>
                </a:lnTo>
                <a:lnTo>
                  <a:pt x="14622" y="4199"/>
                </a:lnTo>
                <a:close/>
                <a:moveTo>
                  <a:pt x="14081" y="4199"/>
                </a:moveTo>
                <a:lnTo>
                  <a:pt x="14081" y="4634"/>
                </a:lnTo>
                <a:lnTo>
                  <a:pt x="14592" y="4634"/>
                </a:lnTo>
                <a:lnTo>
                  <a:pt x="14592" y="4199"/>
                </a:lnTo>
                <a:lnTo>
                  <a:pt x="14081" y="4199"/>
                </a:lnTo>
                <a:close/>
                <a:moveTo>
                  <a:pt x="13539" y="4199"/>
                </a:moveTo>
                <a:lnTo>
                  <a:pt x="13539" y="4634"/>
                </a:lnTo>
                <a:lnTo>
                  <a:pt x="14050" y="4634"/>
                </a:lnTo>
                <a:lnTo>
                  <a:pt x="14050" y="4199"/>
                </a:lnTo>
                <a:lnTo>
                  <a:pt x="13539" y="4199"/>
                </a:lnTo>
                <a:close/>
                <a:moveTo>
                  <a:pt x="12997" y="4199"/>
                </a:moveTo>
                <a:lnTo>
                  <a:pt x="12997" y="4634"/>
                </a:lnTo>
                <a:lnTo>
                  <a:pt x="13508" y="4634"/>
                </a:lnTo>
                <a:lnTo>
                  <a:pt x="13508" y="4199"/>
                </a:lnTo>
                <a:lnTo>
                  <a:pt x="12997" y="4199"/>
                </a:lnTo>
                <a:close/>
                <a:moveTo>
                  <a:pt x="12456" y="4199"/>
                </a:moveTo>
                <a:lnTo>
                  <a:pt x="12456" y="4634"/>
                </a:lnTo>
                <a:lnTo>
                  <a:pt x="12967" y="4634"/>
                </a:lnTo>
                <a:lnTo>
                  <a:pt x="12967" y="4199"/>
                </a:lnTo>
                <a:lnTo>
                  <a:pt x="12456" y="4199"/>
                </a:lnTo>
                <a:close/>
                <a:moveTo>
                  <a:pt x="11914" y="4199"/>
                </a:moveTo>
                <a:lnTo>
                  <a:pt x="11914" y="4634"/>
                </a:lnTo>
                <a:lnTo>
                  <a:pt x="12425" y="4634"/>
                </a:lnTo>
                <a:lnTo>
                  <a:pt x="12425" y="4199"/>
                </a:lnTo>
                <a:lnTo>
                  <a:pt x="11914" y="4199"/>
                </a:lnTo>
                <a:close/>
                <a:moveTo>
                  <a:pt x="11372" y="4199"/>
                </a:moveTo>
                <a:lnTo>
                  <a:pt x="11372" y="4634"/>
                </a:lnTo>
                <a:lnTo>
                  <a:pt x="11883" y="4634"/>
                </a:lnTo>
                <a:lnTo>
                  <a:pt x="11883" y="4199"/>
                </a:lnTo>
                <a:lnTo>
                  <a:pt x="11372" y="4199"/>
                </a:lnTo>
                <a:close/>
                <a:moveTo>
                  <a:pt x="10831" y="4199"/>
                </a:moveTo>
                <a:lnTo>
                  <a:pt x="10831" y="4634"/>
                </a:lnTo>
                <a:lnTo>
                  <a:pt x="11341" y="4634"/>
                </a:lnTo>
                <a:lnTo>
                  <a:pt x="11341" y="4199"/>
                </a:lnTo>
                <a:lnTo>
                  <a:pt x="10831" y="4199"/>
                </a:lnTo>
                <a:close/>
                <a:moveTo>
                  <a:pt x="10289" y="4199"/>
                </a:moveTo>
                <a:lnTo>
                  <a:pt x="10289" y="4634"/>
                </a:lnTo>
                <a:lnTo>
                  <a:pt x="10800" y="4634"/>
                </a:lnTo>
                <a:lnTo>
                  <a:pt x="10800" y="4199"/>
                </a:lnTo>
                <a:lnTo>
                  <a:pt x="10289" y="4199"/>
                </a:lnTo>
                <a:close/>
                <a:moveTo>
                  <a:pt x="9747" y="4199"/>
                </a:moveTo>
                <a:lnTo>
                  <a:pt x="9747" y="4634"/>
                </a:lnTo>
                <a:lnTo>
                  <a:pt x="10258" y="4634"/>
                </a:lnTo>
                <a:lnTo>
                  <a:pt x="10258" y="4199"/>
                </a:lnTo>
                <a:lnTo>
                  <a:pt x="9747" y="4199"/>
                </a:lnTo>
                <a:close/>
                <a:moveTo>
                  <a:pt x="9206" y="4199"/>
                </a:moveTo>
                <a:lnTo>
                  <a:pt x="9206" y="4634"/>
                </a:lnTo>
                <a:lnTo>
                  <a:pt x="9716" y="4634"/>
                </a:lnTo>
                <a:lnTo>
                  <a:pt x="9716" y="4199"/>
                </a:lnTo>
                <a:lnTo>
                  <a:pt x="9206" y="4199"/>
                </a:lnTo>
                <a:close/>
                <a:moveTo>
                  <a:pt x="8664" y="4199"/>
                </a:moveTo>
                <a:lnTo>
                  <a:pt x="8664" y="4634"/>
                </a:lnTo>
                <a:lnTo>
                  <a:pt x="9175" y="4634"/>
                </a:lnTo>
                <a:lnTo>
                  <a:pt x="9175" y="4199"/>
                </a:lnTo>
                <a:lnTo>
                  <a:pt x="8664" y="4199"/>
                </a:lnTo>
                <a:close/>
                <a:moveTo>
                  <a:pt x="8122" y="4199"/>
                </a:moveTo>
                <a:lnTo>
                  <a:pt x="8122" y="4634"/>
                </a:lnTo>
                <a:lnTo>
                  <a:pt x="8633" y="4634"/>
                </a:lnTo>
                <a:lnTo>
                  <a:pt x="8633" y="4199"/>
                </a:lnTo>
                <a:lnTo>
                  <a:pt x="8122" y="4199"/>
                </a:lnTo>
                <a:close/>
                <a:moveTo>
                  <a:pt x="7581" y="4199"/>
                </a:moveTo>
                <a:lnTo>
                  <a:pt x="7581" y="4634"/>
                </a:lnTo>
                <a:lnTo>
                  <a:pt x="8091" y="4634"/>
                </a:lnTo>
                <a:lnTo>
                  <a:pt x="8091" y="4199"/>
                </a:lnTo>
                <a:lnTo>
                  <a:pt x="7581" y="4199"/>
                </a:lnTo>
                <a:close/>
                <a:moveTo>
                  <a:pt x="7039" y="4199"/>
                </a:moveTo>
                <a:lnTo>
                  <a:pt x="7039" y="4634"/>
                </a:lnTo>
                <a:lnTo>
                  <a:pt x="7550" y="4634"/>
                </a:lnTo>
                <a:lnTo>
                  <a:pt x="7550" y="4199"/>
                </a:lnTo>
                <a:lnTo>
                  <a:pt x="7039" y="4199"/>
                </a:lnTo>
                <a:close/>
                <a:moveTo>
                  <a:pt x="6497" y="4199"/>
                </a:moveTo>
                <a:lnTo>
                  <a:pt x="6497" y="4634"/>
                </a:lnTo>
                <a:lnTo>
                  <a:pt x="7008" y="4634"/>
                </a:lnTo>
                <a:lnTo>
                  <a:pt x="7008" y="4199"/>
                </a:lnTo>
                <a:lnTo>
                  <a:pt x="6497" y="4199"/>
                </a:lnTo>
                <a:close/>
                <a:moveTo>
                  <a:pt x="5955" y="4199"/>
                </a:moveTo>
                <a:lnTo>
                  <a:pt x="5955" y="4634"/>
                </a:lnTo>
                <a:lnTo>
                  <a:pt x="6466" y="4634"/>
                </a:lnTo>
                <a:lnTo>
                  <a:pt x="6466" y="4199"/>
                </a:lnTo>
                <a:lnTo>
                  <a:pt x="5955" y="4199"/>
                </a:lnTo>
                <a:close/>
                <a:moveTo>
                  <a:pt x="5414" y="4199"/>
                </a:moveTo>
                <a:lnTo>
                  <a:pt x="5414" y="4634"/>
                </a:lnTo>
                <a:lnTo>
                  <a:pt x="5925" y="4634"/>
                </a:lnTo>
                <a:lnTo>
                  <a:pt x="5925" y="4199"/>
                </a:lnTo>
                <a:lnTo>
                  <a:pt x="5414" y="4199"/>
                </a:lnTo>
                <a:close/>
                <a:moveTo>
                  <a:pt x="4872" y="4199"/>
                </a:moveTo>
                <a:lnTo>
                  <a:pt x="4872" y="4634"/>
                </a:lnTo>
                <a:lnTo>
                  <a:pt x="5383" y="4634"/>
                </a:lnTo>
                <a:lnTo>
                  <a:pt x="5383" y="4199"/>
                </a:lnTo>
                <a:lnTo>
                  <a:pt x="4872" y="4199"/>
                </a:lnTo>
                <a:close/>
                <a:moveTo>
                  <a:pt x="4330" y="4199"/>
                </a:moveTo>
                <a:lnTo>
                  <a:pt x="4330" y="4634"/>
                </a:lnTo>
                <a:lnTo>
                  <a:pt x="4841" y="4634"/>
                </a:lnTo>
                <a:lnTo>
                  <a:pt x="4841" y="4199"/>
                </a:lnTo>
                <a:lnTo>
                  <a:pt x="4330" y="4199"/>
                </a:lnTo>
                <a:close/>
                <a:moveTo>
                  <a:pt x="3789" y="4199"/>
                </a:moveTo>
                <a:lnTo>
                  <a:pt x="3789" y="4634"/>
                </a:lnTo>
                <a:lnTo>
                  <a:pt x="4300" y="4634"/>
                </a:lnTo>
                <a:lnTo>
                  <a:pt x="4300" y="4199"/>
                </a:lnTo>
                <a:lnTo>
                  <a:pt x="3789" y="4199"/>
                </a:lnTo>
                <a:close/>
                <a:moveTo>
                  <a:pt x="3247" y="4199"/>
                </a:moveTo>
                <a:lnTo>
                  <a:pt x="3247" y="4634"/>
                </a:lnTo>
                <a:lnTo>
                  <a:pt x="3758" y="4634"/>
                </a:lnTo>
                <a:lnTo>
                  <a:pt x="3758" y="4199"/>
                </a:lnTo>
                <a:lnTo>
                  <a:pt x="3247" y="4199"/>
                </a:lnTo>
                <a:close/>
                <a:moveTo>
                  <a:pt x="2705" y="4199"/>
                </a:moveTo>
                <a:lnTo>
                  <a:pt x="2705" y="4634"/>
                </a:lnTo>
                <a:lnTo>
                  <a:pt x="3216" y="4634"/>
                </a:lnTo>
                <a:lnTo>
                  <a:pt x="3216" y="4199"/>
                </a:lnTo>
                <a:lnTo>
                  <a:pt x="2705" y="4199"/>
                </a:lnTo>
                <a:close/>
                <a:moveTo>
                  <a:pt x="2164" y="4199"/>
                </a:moveTo>
                <a:lnTo>
                  <a:pt x="2164" y="4634"/>
                </a:lnTo>
                <a:lnTo>
                  <a:pt x="2675" y="4634"/>
                </a:lnTo>
                <a:lnTo>
                  <a:pt x="2675" y="4199"/>
                </a:lnTo>
                <a:lnTo>
                  <a:pt x="2164" y="4199"/>
                </a:lnTo>
                <a:close/>
                <a:moveTo>
                  <a:pt x="1622" y="4199"/>
                </a:moveTo>
                <a:lnTo>
                  <a:pt x="1622" y="4634"/>
                </a:lnTo>
                <a:lnTo>
                  <a:pt x="2133" y="4634"/>
                </a:lnTo>
                <a:lnTo>
                  <a:pt x="2133" y="4199"/>
                </a:lnTo>
                <a:lnTo>
                  <a:pt x="1622" y="4199"/>
                </a:lnTo>
                <a:close/>
                <a:moveTo>
                  <a:pt x="1080" y="4199"/>
                </a:moveTo>
                <a:lnTo>
                  <a:pt x="1080" y="4634"/>
                </a:lnTo>
                <a:lnTo>
                  <a:pt x="1591" y="4634"/>
                </a:lnTo>
                <a:lnTo>
                  <a:pt x="1591" y="4199"/>
                </a:lnTo>
                <a:lnTo>
                  <a:pt x="1080" y="4199"/>
                </a:lnTo>
                <a:close/>
                <a:moveTo>
                  <a:pt x="539" y="4199"/>
                </a:moveTo>
                <a:lnTo>
                  <a:pt x="539" y="4634"/>
                </a:lnTo>
                <a:lnTo>
                  <a:pt x="1049" y="4634"/>
                </a:lnTo>
                <a:lnTo>
                  <a:pt x="1049" y="4199"/>
                </a:lnTo>
                <a:lnTo>
                  <a:pt x="539" y="4199"/>
                </a:lnTo>
                <a:close/>
                <a:moveTo>
                  <a:pt x="31" y="4199"/>
                </a:moveTo>
                <a:lnTo>
                  <a:pt x="31" y="4634"/>
                </a:lnTo>
                <a:lnTo>
                  <a:pt x="508" y="4634"/>
                </a:lnTo>
                <a:lnTo>
                  <a:pt x="508" y="4199"/>
                </a:lnTo>
                <a:lnTo>
                  <a:pt x="31" y="4199"/>
                </a:lnTo>
                <a:close/>
                <a:moveTo>
                  <a:pt x="14622" y="3735"/>
                </a:moveTo>
                <a:lnTo>
                  <a:pt x="14622" y="4170"/>
                </a:lnTo>
                <a:lnTo>
                  <a:pt x="15133" y="4170"/>
                </a:lnTo>
                <a:lnTo>
                  <a:pt x="15133" y="3735"/>
                </a:lnTo>
                <a:lnTo>
                  <a:pt x="14622" y="3735"/>
                </a:lnTo>
                <a:close/>
                <a:moveTo>
                  <a:pt x="14081" y="3735"/>
                </a:moveTo>
                <a:lnTo>
                  <a:pt x="14081" y="4170"/>
                </a:lnTo>
                <a:lnTo>
                  <a:pt x="14592" y="4170"/>
                </a:lnTo>
                <a:lnTo>
                  <a:pt x="14592" y="3735"/>
                </a:lnTo>
                <a:lnTo>
                  <a:pt x="14081" y="3735"/>
                </a:lnTo>
                <a:close/>
                <a:moveTo>
                  <a:pt x="13539" y="3735"/>
                </a:moveTo>
                <a:lnTo>
                  <a:pt x="13539" y="4170"/>
                </a:lnTo>
                <a:lnTo>
                  <a:pt x="14050" y="4170"/>
                </a:lnTo>
                <a:lnTo>
                  <a:pt x="14050" y="3735"/>
                </a:lnTo>
                <a:lnTo>
                  <a:pt x="13539" y="3735"/>
                </a:lnTo>
                <a:close/>
                <a:moveTo>
                  <a:pt x="12997" y="3735"/>
                </a:moveTo>
                <a:lnTo>
                  <a:pt x="12997" y="4170"/>
                </a:lnTo>
                <a:lnTo>
                  <a:pt x="13508" y="4170"/>
                </a:lnTo>
                <a:lnTo>
                  <a:pt x="13508" y="3735"/>
                </a:lnTo>
                <a:lnTo>
                  <a:pt x="12997" y="3735"/>
                </a:lnTo>
                <a:close/>
                <a:moveTo>
                  <a:pt x="12456" y="3735"/>
                </a:moveTo>
                <a:lnTo>
                  <a:pt x="12456" y="4170"/>
                </a:lnTo>
                <a:lnTo>
                  <a:pt x="12967" y="4170"/>
                </a:lnTo>
                <a:lnTo>
                  <a:pt x="12967" y="3735"/>
                </a:lnTo>
                <a:lnTo>
                  <a:pt x="12456" y="3735"/>
                </a:lnTo>
                <a:close/>
                <a:moveTo>
                  <a:pt x="11914" y="3735"/>
                </a:moveTo>
                <a:lnTo>
                  <a:pt x="11914" y="4170"/>
                </a:lnTo>
                <a:lnTo>
                  <a:pt x="12425" y="4170"/>
                </a:lnTo>
                <a:lnTo>
                  <a:pt x="12425" y="3735"/>
                </a:lnTo>
                <a:lnTo>
                  <a:pt x="11914" y="3735"/>
                </a:lnTo>
                <a:close/>
                <a:moveTo>
                  <a:pt x="11372" y="3735"/>
                </a:moveTo>
                <a:lnTo>
                  <a:pt x="11372" y="4170"/>
                </a:lnTo>
                <a:lnTo>
                  <a:pt x="11883" y="4170"/>
                </a:lnTo>
                <a:lnTo>
                  <a:pt x="11883" y="3735"/>
                </a:lnTo>
                <a:lnTo>
                  <a:pt x="11372" y="3735"/>
                </a:lnTo>
                <a:close/>
                <a:moveTo>
                  <a:pt x="10831" y="3735"/>
                </a:moveTo>
                <a:lnTo>
                  <a:pt x="10831" y="4170"/>
                </a:lnTo>
                <a:lnTo>
                  <a:pt x="11341" y="4170"/>
                </a:lnTo>
                <a:lnTo>
                  <a:pt x="11341" y="3735"/>
                </a:lnTo>
                <a:lnTo>
                  <a:pt x="10831" y="3735"/>
                </a:lnTo>
                <a:close/>
                <a:moveTo>
                  <a:pt x="10289" y="3735"/>
                </a:moveTo>
                <a:lnTo>
                  <a:pt x="10289" y="4170"/>
                </a:lnTo>
                <a:lnTo>
                  <a:pt x="10800" y="4170"/>
                </a:lnTo>
                <a:lnTo>
                  <a:pt x="10800" y="3735"/>
                </a:lnTo>
                <a:lnTo>
                  <a:pt x="10289" y="3735"/>
                </a:lnTo>
                <a:close/>
                <a:moveTo>
                  <a:pt x="9747" y="3735"/>
                </a:moveTo>
                <a:lnTo>
                  <a:pt x="9747" y="4170"/>
                </a:lnTo>
                <a:lnTo>
                  <a:pt x="10258" y="4170"/>
                </a:lnTo>
                <a:lnTo>
                  <a:pt x="10258" y="3735"/>
                </a:lnTo>
                <a:lnTo>
                  <a:pt x="9747" y="3735"/>
                </a:lnTo>
                <a:close/>
                <a:moveTo>
                  <a:pt x="9206" y="3735"/>
                </a:moveTo>
                <a:lnTo>
                  <a:pt x="9206" y="4170"/>
                </a:lnTo>
                <a:lnTo>
                  <a:pt x="9716" y="4170"/>
                </a:lnTo>
                <a:lnTo>
                  <a:pt x="9716" y="3735"/>
                </a:lnTo>
                <a:lnTo>
                  <a:pt x="9206" y="3735"/>
                </a:lnTo>
                <a:close/>
                <a:moveTo>
                  <a:pt x="8664" y="3735"/>
                </a:moveTo>
                <a:lnTo>
                  <a:pt x="8664" y="4170"/>
                </a:lnTo>
                <a:lnTo>
                  <a:pt x="9175" y="4170"/>
                </a:lnTo>
                <a:lnTo>
                  <a:pt x="9175" y="3735"/>
                </a:lnTo>
                <a:lnTo>
                  <a:pt x="8664" y="3735"/>
                </a:lnTo>
                <a:close/>
                <a:moveTo>
                  <a:pt x="8122" y="3735"/>
                </a:moveTo>
                <a:lnTo>
                  <a:pt x="8122" y="4170"/>
                </a:lnTo>
                <a:lnTo>
                  <a:pt x="8633" y="4170"/>
                </a:lnTo>
                <a:lnTo>
                  <a:pt x="8633" y="3735"/>
                </a:lnTo>
                <a:lnTo>
                  <a:pt x="8122" y="3735"/>
                </a:lnTo>
                <a:close/>
                <a:moveTo>
                  <a:pt x="7581" y="3735"/>
                </a:moveTo>
                <a:lnTo>
                  <a:pt x="7581" y="4170"/>
                </a:lnTo>
                <a:lnTo>
                  <a:pt x="8091" y="4170"/>
                </a:lnTo>
                <a:lnTo>
                  <a:pt x="8091" y="3735"/>
                </a:lnTo>
                <a:lnTo>
                  <a:pt x="7581" y="3735"/>
                </a:lnTo>
                <a:close/>
                <a:moveTo>
                  <a:pt x="7039" y="3735"/>
                </a:moveTo>
                <a:lnTo>
                  <a:pt x="7039" y="4170"/>
                </a:lnTo>
                <a:lnTo>
                  <a:pt x="7550" y="4170"/>
                </a:lnTo>
                <a:lnTo>
                  <a:pt x="7550" y="3735"/>
                </a:lnTo>
                <a:lnTo>
                  <a:pt x="7039" y="3735"/>
                </a:lnTo>
                <a:close/>
                <a:moveTo>
                  <a:pt x="6497" y="3735"/>
                </a:moveTo>
                <a:lnTo>
                  <a:pt x="6497" y="4170"/>
                </a:lnTo>
                <a:lnTo>
                  <a:pt x="7008" y="4170"/>
                </a:lnTo>
                <a:lnTo>
                  <a:pt x="7008" y="3735"/>
                </a:lnTo>
                <a:lnTo>
                  <a:pt x="6497" y="3735"/>
                </a:lnTo>
                <a:close/>
                <a:moveTo>
                  <a:pt x="5955" y="3735"/>
                </a:moveTo>
                <a:lnTo>
                  <a:pt x="5955" y="4170"/>
                </a:lnTo>
                <a:lnTo>
                  <a:pt x="6466" y="4170"/>
                </a:lnTo>
                <a:lnTo>
                  <a:pt x="6466" y="3735"/>
                </a:lnTo>
                <a:lnTo>
                  <a:pt x="5955" y="3735"/>
                </a:lnTo>
                <a:close/>
                <a:moveTo>
                  <a:pt x="5414" y="3735"/>
                </a:moveTo>
                <a:lnTo>
                  <a:pt x="5414" y="4170"/>
                </a:lnTo>
                <a:lnTo>
                  <a:pt x="5925" y="4170"/>
                </a:lnTo>
                <a:lnTo>
                  <a:pt x="5925" y="3735"/>
                </a:lnTo>
                <a:lnTo>
                  <a:pt x="5414" y="3735"/>
                </a:lnTo>
                <a:close/>
                <a:moveTo>
                  <a:pt x="4872" y="3735"/>
                </a:moveTo>
                <a:lnTo>
                  <a:pt x="4872" y="4170"/>
                </a:lnTo>
                <a:lnTo>
                  <a:pt x="5383" y="4170"/>
                </a:lnTo>
                <a:lnTo>
                  <a:pt x="5383" y="3735"/>
                </a:lnTo>
                <a:lnTo>
                  <a:pt x="4872" y="3735"/>
                </a:lnTo>
                <a:close/>
                <a:moveTo>
                  <a:pt x="4330" y="3735"/>
                </a:moveTo>
                <a:lnTo>
                  <a:pt x="4330" y="4170"/>
                </a:lnTo>
                <a:lnTo>
                  <a:pt x="4841" y="4170"/>
                </a:lnTo>
                <a:lnTo>
                  <a:pt x="4841" y="3735"/>
                </a:lnTo>
                <a:lnTo>
                  <a:pt x="4330" y="3735"/>
                </a:lnTo>
                <a:close/>
                <a:moveTo>
                  <a:pt x="3789" y="3735"/>
                </a:moveTo>
                <a:lnTo>
                  <a:pt x="3789" y="4170"/>
                </a:lnTo>
                <a:lnTo>
                  <a:pt x="4300" y="4170"/>
                </a:lnTo>
                <a:lnTo>
                  <a:pt x="4300" y="3735"/>
                </a:lnTo>
                <a:lnTo>
                  <a:pt x="3789" y="3735"/>
                </a:lnTo>
                <a:close/>
                <a:moveTo>
                  <a:pt x="3247" y="3735"/>
                </a:moveTo>
                <a:lnTo>
                  <a:pt x="3247" y="4170"/>
                </a:lnTo>
                <a:lnTo>
                  <a:pt x="3758" y="4170"/>
                </a:lnTo>
                <a:lnTo>
                  <a:pt x="3758" y="3735"/>
                </a:lnTo>
                <a:lnTo>
                  <a:pt x="3247" y="3735"/>
                </a:lnTo>
                <a:close/>
                <a:moveTo>
                  <a:pt x="2705" y="3735"/>
                </a:moveTo>
                <a:lnTo>
                  <a:pt x="2705" y="4170"/>
                </a:lnTo>
                <a:lnTo>
                  <a:pt x="3216" y="4170"/>
                </a:lnTo>
                <a:lnTo>
                  <a:pt x="3216" y="3735"/>
                </a:lnTo>
                <a:lnTo>
                  <a:pt x="2705" y="3735"/>
                </a:lnTo>
                <a:close/>
                <a:moveTo>
                  <a:pt x="2164" y="3735"/>
                </a:moveTo>
                <a:lnTo>
                  <a:pt x="2164" y="4170"/>
                </a:lnTo>
                <a:lnTo>
                  <a:pt x="2675" y="4170"/>
                </a:lnTo>
                <a:lnTo>
                  <a:pt x="2675" y="3735"/>
                </a:lnTo>
                <a:lnTo>
                  <a:pt x="2164" y="3735"/>
                </a:lnTo>
                <a:close/>
                <a:moveTo>
                  <a:pt x="1622" y="3735"/>
                </a:moveTo>
                <a:lnTo>
                  <a:pt x="1622" y="4170"/>
                </a:lnTo>
                <a:lnTo>
                  <a:pt x="2133" y="4170"/>
                </a:lnTo>
                <a:lnTo>
                  <a:pt x="2133" y="3735"/>
                </a:lnTo>
                <a:lnTo>
                  <a:pt x="1622" y="3735"/>
                </a:lnTo>
                <a:close/>
                <a:moveTo>
                  <a:pt x="1080" y="3735"/>
                </a:moveTo>
                <a:lnTo>
                  <a:pt x="1080" y="4170"/>
                </a:lnTo>
                <a:lnTo>
                  <a:pt x="1591" y="4170"/>
                </a:lnTo>
                <a:lnTo>
                  <a:pt x="1591" y="3735"/>
                </a:lnTo>
                <a:lnTo>
                  <a:pt x="1080" y="3735"/>
                </a:lnTo>
                <a:close/>
                <a:moveTo>
                  <a:pt x="539" y="3735"/>
                </a:moveTo>
                <a:lnTo>
                  <a:pt x="539" y="4170"/>
                </a:lnTo>
                <a:lnTo>
                  <a:pt x="1049" y="4170"/>
                </a:lnTo>
                <a:lnTo>
                  <a:pt x="1049" y="3735"/>
                </a:lnTo>
                <a:lnTo>
                  <a:pt x="539" y="3735"/>
                </a:lnTo>
                <a:close/>
                <a:moveTo>
                  <a:pt x="31" y="3735"/>
                </a:moveTo>
                <a:lnTo>
                  <a:pt x="31" y="4170"/>
                </a:lnTo>
                <a:lnTo>
                  <a:pt x="508" y="4170"/>
                </a:lnTo>
                <a:lnTo>
                  <a:pt x="508" y="3735"/>
                </a:lnTo>
                <a:lnTo>
                  <a:pt x="31" y="3735"/>
                </a:lnTo>
                <a:close/>
                <a:moveTo>
                  <a:pt x="14622" y="3271"/>
                </a:moveTo>
                <a:lnTo>
                  <a:pt x="14622" y="3706"/>
                </a:lnTo>
                <a:lnTo>
                  <a:pt x="15133" y="3706"/>
                </a:lnTo>
                <a:lnTo>
                  <a:pt x="15133" y="3271"/>
                </a:lnTo>
                <a:lnTo>
                  <a:pt x="14622" y="3271"/>
                </a:lnTo>
                <a:close/>
                <a:moveTo>
                  <a:pt x="14081" y="3271"/>
                </a:moveTo>
                <a:lnTo>
                  <a:pt x="14081" y="3706"/>
                </a:lnTo>
                <a:lnTo>
                  <a:pt x="14592" y="3706"/>
                </a:lnTo>
                <a:lnTo>
                  <a:pt x="14592" y="3271"/>
                </a:lnTo>
                <a:lnTo>
                  <a:pt x="14081" y="3271"/>
                </a:lnTo>
                <a:close/>
                <a:moveTo>
                  <a:pt x="13539" y="3271"/>
                </a:moveTo>
                <a:lnTo>
                  <a:pt x="13539" y="3706"/>
                </a:lnTo>
                <a:lnTo>
                  <a:pt x="14050" y="3706"/>
                </a:lnTo>
                <a:lnTo>
                  <a:pt x="14050" y="3271"/>
                </a:lnTo>
                <a:lnTo>
                  <a:pt x="13539" y="3271"/>
                </a:lnTo>
                <a:close/>
                <a:moveTo>
                  <a:pt x="12997" y="3271"/>
                </a:moveTo>
                <a:lnTo>
                  <a:pt x="12997" y="3706"/>
                </a:lnTo>
                <a:lnTo>
                  <a:pt x="13508" y="3706"/>
                </a:lnTo>
                <a:lnTo>
                  <a:pt x="13508" y="3271"/>
                </a:lnTo>
                <a:lnTo>
                  <a:pt x="12997" y="3271"/>
                </a:lnTo>
                <a:close/>
                <a:moveTo>
                  <a:pt x="12456" y="3271"/>
                </a:moveTo>
                <a:lnTo>
                  <a:pt x="12456" y="3706"/>
                </a:lnTo>
                <a:lnTo>
                  <a:pt x="12967" y="3706"/>
                </a:lnTo>
                <a:lnTo>
                  <a:pt x="12967" y="3271"/>
                </a:lnTo>
                <a:lnTo>
                  <a:pt x="12456" y="3271"/>
                </a:lnTo>
                <a:close/>
                <a:moveTo>
                  <a:pt x="11914" y="3271"/>
                </a:moveTo>
                <a:lnTo>
                  <a:pt x="11914" y="3706"/>
                </a:lnTo>
                <a:lnTo>
                  <a:pt x="12425" y="3706"/>
                </a:lnTo>
                <a:lnTo>
                  <a:pt x="12425" y="3271"/>
                </a:lnTo>
                <a:lnTo>
                  <a:pt x="11914" y="3271"/>
                </a:lnTo>
                <a:close/>
                <a:moveTo>
                  <a:pt x="11372" y="3271"/>
                </a:moveTo>
                <a:lnTo>
                  <a:pt x="11372" y="3706"/>
                </a:lnTo>
                <a:lnTo>
                  <a:pt x="11883" y="3706"/>
                </a:lnTo>
                <a:lnTo>
                  <a:pt x="11883" y="3271"/>
                </a:lnTo>
                <a:lnTo>
                  <a:pt x="11372" y="3271"/>
                </a:lnTo>
                <a:close/>
                <a:moveTo>
                  <a:pt x="10831" y="3271"/>
                </a:moveTo>
                <a:lnTo>
                  <a:pt x="10831" y="3706"/>
                </a:lnTo>
                <a:lnTo>
                  <a:pt x="11341" y="3706"/>
                </a:lnTo>
                <a:lnTo>
                  <a:pt x="11341" y="3271"/>
                </a:lnTo>
                <a:lnTo>
                  <a:pt x="10831" y="3271"/>
                </a:lnTo>
                <a:close/>
                <a:moveTo>
                  <a:pt x="10289" y="3271"/>
                </a:moveTo>
                <a:lnTo>
                  <a:pt x="10289" y="3706"/>
                </a:lnTo>
                <a:lnTo>
                  <a:pt x="10800" y="3706"/>
                </a:lnTo>
                <a:lnTo>
                  <a:pt x="10800" y="3271"/>
                </a:lnTo>
                <a:lnTo>
                  <a:pt x="10289" y="3271"/>
                </a:lnTo>
                <a:close/>
                <a:moveTo>
                  <a:pt x="9747" y="3271"/>
                </a:moveTo>
                <a:lnTo>
                  <a:pt x="9747" y="3706"/>
                </a:lnTo>
                <a:lnTo>
                  <a:pt x="10258" y="3706"/>
                </a:lnTo>
                <a:lnTo>
                  <a:pt x="10258" y="3271"/>
                </a:lnTo>
                <a:lnTo>
                  <a:pt x="9747" y="3271"/>
                </a:lnTo>
                <a:close/>
                <a:moveTo>
                  <a:pt x="9206" y="3271"/>
                </a:moveTo>
                <a:lnTo>
                  <a:pt x="9206" y="3706"/>
                </a:lnTo>
                <a:lnTo>
                  <a:pt x="9716" y="3706"/>
                </a:lnTo>
                <a:lnTo>
                  <a:pt x="9716" y="3271"/>
                </a:lnTo>
                <a:lnTo>
                  <a:pt x="9206" y="3271"/>
                </a:lnTo>
                <a:close/>
                <a:moveTo>
                  <a:pt x="8664" y="3271"/>
                </a:moveTo>
                <a:lnTo>
                  <a:pt x="8664" y="3706"/>
                </a:lnTo>
                <a:lnTo>
                  <a:pt x="9175" y="3706"/>
                </a:lnTo>
                <a:lnTo>
                  <a:pt x="9175" y="3271"/>
                </a:lnTo>
                <a:lnTo>
                  <a:pt x="8664" y="3271"/>
                </a:lnTo>
                <a:close/>
                <a:moveTo>
                  <a:pt x="8122" y="3271"/>
                </a:moveTo>
                <a:lnTo>
                  <a:pt x="8122" y="3706"/>
                </a:lnTo>
                <a:lnTo>
                  <a:pt x="8633" y="3706"/>
                </a:lnTo>
                <a:lnTo>
                  <a:pt x="8633" y="3271"/>
                </a:lnTo>
                <a:lnTo>
                  <a:pt x="8122" y="3271"/>
                </a:lnTo>
                <a:close/>
                <a:moveTo>
                  <a:pt x="7581" y="3271"/>
                </a:moveTo>
                <a:lnTo>
                  <a:pt x="7581" y="3706"/>
                </a:lnTo>
                <a:lnTo>
                  <a:pt x="8091" y="3706"/>
                </a:lnTo>
                <a:lnTo>
                  <a:pt x="8091" y="3271"/>
                </a:lnTo>
                <a:lnTo>
                  <a:pt x="7581" y="3271"/>
                </a:lnTo>
                <a:close/>
                <a:moveTo>
                  <a:pt x="7039" y="3271"/>
                </a:moveTo>
                <a:lnTo>
                  <a:pt x="7039" y="3706"/>
                </a:lnTo>
                <a:lnTo>
                  <a:pt x="7550" y="3706"/>
                </a:lnTo>
                <a:lnTo>
                  <a:pt x="7550" y="3271"/>
                </a:lnTo>
                <a:lnTo>
                  <a:pt x="7039" y="3271"/>
                </a:lnTo>
                <a:close/>
                <a:moveTo>
                  <a:pt x="6497" y="3271"/>
                </a:moveTo>
                <a:lnTo>
                  <a:pt x="6497" y="3706"/>
                </a:lnTo>
                <a:lnTo>
                  <a:pt x="7008" y="3706"/>
                </a:lnTo>
                <a:lnTo>
                  <a:pt x="7008" y="3271"/>
                </a:lnTo>
                <a:lnTo>
                  <a:pt x="6497" y="3271"/>
                </a:lnTo>
                <a:close/>
                <a:moveTo>
                  <a:pt x="5955" y="3271"/>
                </a:moveTo>
                <a:lnTo>
                  <a:pt x="5955" y="3706"/>
                </a:lnTo>
                <a:lnTo>
                  <a:pt x="6466" y="3706"/>
                </a:lnTo>
                <a:lnTo>
                  <a:pt x="6466" y="3271"/>
                </a:lnTo>
                <a:lnTo>
                  <a:pt x="5955" y="3271"/>
                </a:lnTo>
                <a:close/>
                <a:moveTo>
                  <a:pt x="5414" y="3271"/>
                </a:moveTo>
                <a:lnTo>
                  <a:pt x="5414" y="3706"/>
                </a:lnTo>
                <a:lnTo>
                  <a:pt x="5925" y="3706"/>
                </a:lnTo>
                <a:lnTo>
                  <a:pt x="5925" y="3271"/>
                </a:lnTo>
                <a:lnTo>
                  <a:pt x="5414" y="3271"/>
                </a:lnTo>
                <a:close/>
                <a:moveTo>
                  <a:pt x="4872" y="3271"/>
                </a:moveTo>
                <a:lnTo>
                  <a:pt x="4872" y="3706"/>
                </a:lnTo>
                <a:lnTo>
                  <a:pt x="5383" y="3706"/>
                </a:lnTo>
                <a:lnTo>
                  <a:pt x="5383" y="3271"/>
                </a:lnTo>
                <a:lnTo>
                  <a:pt x="4872" y="3271"/>
                </a:lnTo>
                <a:close/>
                <a:moveTo>
                  <a:pt x="4330" y="3271"/>
                </a:moveTo>
                <a:lnTo>
                  <a:pt x="4330" y="3706"/>
                </a:lnTo>
                <a:lnTo>
                  <a:pt x="4841" y="3706"/>
                </a:lnTo>
                <a:lnTo>
                  <a:pt x="4841" y="3271"/>
                </a:lnTo>
                <a:lnTo>
                  <a:pt x="4330" y="3271"/>
                </a:lnTo>
                <a:close/>
                <a:moveTo>
                  <a:pt x="3789" y="3271"/>
                </a:moveTo>
                <a:lnTo>
                  <a:pt x="3789" y="3706"/>
                </a:lnTo>
                <a:lnTo>
                  <a:pt x="4300" y="3706"/>
                </a:lnTo>
                <a:lnTo>
                  <a:pt x="4300" y="3271"/>
                </a:lnTo>
                <a:lnTo>
                  <a:pt x="3789" y="3271"/>
                </a:lnTo>
                <a:close/>
                <a:moveTo>
                  <a:pt x="3247" y="3271"/>
                </a:moveTo>
                <a:lnTo>
                  <a:pt x="3247" y="3706"/>
                </a:lnTo>
                <a:lnTo>
                  <a:pt x="3758" y="3706"/>
                </a:lnTo>
                <a:lnTo>
                  <a:pt x="3758" y="3271"/>
                </a:lnTo>
                <a:lnTo>
                  <a:pt x="3247" y="3271"/>
                </a:lnTo>
                <a:close/>
                <a:moveTo>
                  <a:pt x="2705" y="3271"/>
                </a:moveTo>
                <a:lnTo>
                  <a:pt x="2705" y="3706"/>
                </a:lnTo>
                <a:lnTo>
                  <a:pt x="3216" y="3706"/>
                </a:lnTo>
                <a:lnTo>
                  <a:pt x="3216" y="3271"/>
                </a:lnTo>
                <a:lnTo>
                  <a:pt x="2705" y="3271"/>
                </a:lnTo>
                <a:close/>
                <a:moveTo>
                  <a:pt x="2164" y="3271"/>
                </a:moveTo>
                <a:lnTo>
                  <a:pt x="2164" y="3706"/>
                </a:lnTo>
                <a:lnTo>
                  <a:pt x="2675" y="3706"/>
                </a:lnTo>
                <a:lnTo>
                  <a:pt x="2675" y="3271"/>
                </a:lnTo>
                <a:lnTo>
                  <a:pt x="2164" y="3271"/>
                </a:lnTo>
                <a:close/>
                <a:moveTo>
                  <a:pt x="1622" y="3271"/>
                </a:moveTo>
                <a:lnTo>
                  <a:pt x="1622" y="3706"/>
                </a:lnTo>
                <a:lnTo>
                  <a:pt x="2133" y="3706"/>
                </a:lnTo>
                <a:lnTo>
                  <a:pt x="2133" y="3271"/>
                </a:lnTo>
                <a:lnTo>
                  <a:pt x="1622" y="3271"/>
                </a:lnTo>
                <a:close/>
                <a:moveTo>
                  <a:pt x="1080" y="3271"/>
                </a:moveTo>
                <a:lnTo>
                  <a:pt x="1080" y="3706"/>
                </a:lnTo>
                <a:lnTo>
                  <a:pt x="1591" y="3706"/>
                </a:lnTo>
                <a:lnTo>
                  <a:pt x="1591" y="3271"/>
                </a:lnTo>
                <a:lnTo>
                  <a:pt x="1080" y="3271"/>
                </a:lnTo>
                <a:close/>
                <a:moveTo>
                  <a:pt x="539" y="3271"/>
                </a:moveTo>
                <a:lnTo>
                  <a:pt x="539" y="3706"/>
                </a:lnTo>
                <a:lnTo>
                  <a:pt x="1049" y="3706"/>
                </a:lnTo>
                <a:lnTo>
                  <a:pt x="1049" y="3271"/>
                </a:lnTo>
                <a:lnTo>
                  <a:pt x="539" y="3271"/>
                </a:lnTo>
                <a:close/>
                <a:moveTo>
                  <a:pt x="31" y="3271"/>
                </a:moveTo>
                <a:lnTo>
                  <a:pt x="31" y="3706"/>
                </a:lnTo>
                <a:lnTo>
                  <a:pt x="508" y="3706"/>
                </a:lnTo>
                <a:lnTo>
                  <a:pt x="508" y="3271"/>
                </a:lnTo>
                <a:lnTo>
                  <a:pt x="31" y="3271"/>
                </a:lnTo>
                <a:close/>
                <a:moveTo>
                  <a:pt x="14622" y="2807"/>
                </a:moveTo>
                <a:lnTo>
                  <a:pt x="14622" y="3243"/>
                </a:lnTo>
                <a:lnTo>
                  <a:pt x="15133" y="3243"/>
                </a:lnTo>
                <a:lnTo>
                  <a:pt x="15133" y="2807"/>
                </a:lnTo>
                <a:lnTo>
                  <a:pt x="14622" y="2807"/>
                </a:lnTo>
                <a:close/>
                <a:moveTo>
                  <a:pt x="14081" y="2807"/>
                </a:moveTo>
                <a:lnTo>
                  <a:pt x="14081" y="3243"/>
                </a:lnTo>
                <a:lnTo>
                  <a:pt x="14592" y="3243"/>
                </a:lnTo>
                <a:lnTo>
                  <a:pt x="14592" y="2807"/>
                </a:lnTo>
                <a:lnTo>
                  <a:pt x="14081" y="2807"/>
                </a:lnTo>
                <a:close/>
                <a:moveTo>
                  <a:pt x="13539" y="2807"/>
                </a:moveTo>
                <a:lnTo>
                  <a:pt x="13539" y="3243"/>
                </a:lnTo>
                <a:lnTo>
                  <a:pt x="14050" y="3243"/>
                </a:lnTo>
                <a:lnTo>
                  <a:pt x="14050" y="2807"/>
                </a:lnTo>
                <a:lnTo>
                  <a:pt x="13539" y="2807"/>
                </a:lnTo>
                <a:close/>
                <a:moveTo>
                  <a:pt x="12997" y="2807"/>
                </a:moveTo>
                <a:lnTo>
                  <a:pt x="12997" y="3243"/>
                </a:lnTo>
                <a:lnTo>
                  <a:pt x="13508" y="3243"/>
                </a:lnTo>
                <a:lnTo>
                  <a:pt x="13508" y="2807"/>
                </a:lnTo>
                <a:lnTo>
                  <a:pt x="12997" y="2807"/>
                </a:lnTo>
                <a:close/>
                <a:moveTo>
                  <a:pt x="12456" y="2807"/>
                </a:moveTo>
                <a:lnTo>
                  <a:pt x="12456" y="3243"/>
                </a:lnTo>
                <a:lnTo>
                  <a:pt x="12967" y="3243"/>
                </a:lnTo>
                <a:lnTo>
                  <a:pt x="12967" y="2807"/>
                </a:lnTo>
                <a:lnTo>
                  <a:pt x="12456" y="2807"/>
                </a:lnTo>
                <a:close/>
                <a:moveTo>
                  <a:pt x="11914" y="2807"/>
                </a:moveTo>
                <a:lnTo>
                  <a:pt x="11914" y="3243"/>
                </a:lnTo>
                <a:lnTo>
                  <a:pt x="12425" y="3243"/>
                </a:lnTo>
                <a:lnTo>
                  <a:pt x="12425" y="2807"/>
                </a:lnTo>
                <a:lnTo>
                  <a:pt x="11914" y="2807"/>
                </a:lnTo>
                <a:close/>
                <a:moveTo>
                  <a:pt x="11372" y="2807"/>
                </a:moveTo>
                <a:lnTo>
                  <a:pt x="11372" y="3243"/>
                </a:lnTo>
                <a:lnTo>
                  <a:pt x="11883" y="3243"/>
                </a:lnTo>
                <a:lnTo>
                  <a:pt x="11883" y="2807"/>
                </a:lnTo>
                <a:lnTo>
                  <a:pt x="11372" y="2807"/>
                </a:lnTo>
                <a:close/>
                <a:moveTo>
                  <a:pt x="10831" y="2807"/>
                </a:moveTo>
                <a:lnTo>
                  <a:pt x="10831" y="3243"/>
                </a:lnTo>
                <a:lnTo>
                  <a:pt x="11341" y="3243"/>
                </a:lnTo>
                <a:lnTo>
                  <a:pt x="11341" y="2807"/>
                </a:lnTo>
                <a:lnTo>
                  <a:pt x="10831" y="2807"/>
                </a:lnTo>
                <a:close/>
                <a:moveTo>
                  <a:pt x="10289" y="2807"/>
                </a:moveTo>
                <a:lnTo>
                  <a:pt x="10289" y="3243"/>
                </a:lnTo>
                <a:lnTo>
                  <a:pt x="10800" y="3243"/>
                </a:lnTo>
                <a:lnTo>
                  <a:pt x="10800" y="2807"/>
                </a:lnTo>
                <a:lnTo>
                  <a:pt x="10289" y="2807"/>
                </a:lnTo>
                <a:close/>
                <a:moveTo>
                  <a:pt x="9747" y="2807"/>
                </a:moveTo>
                <a:lnTo>
                  <a:pt x="9747" y="3243"/>
                </a:lnTo>
                <a:lnTo>
                  <a:pt x="10258" y="3243"/>
                </a:lnTo>
                <a:lnTo>
                  <a:pt x="10258" y="2807"/>
                </a:lnTo>
                <a:lnTo>
                  <a:pt x="9747" y="2807"/>
                </a:lnTo>
                <a:close/>
                <a:moveTo>
                  <a:pt x="9206" y="2807"/>
                </a:moveTo>
                <a:lnTo>
                  <a:pt x="9206" y="3243"/>
                </a:lnTo>
                <a:lnTo>
                  <a:pt x="9716" y="3243"/>
                </a:lnTo>
                <a:lnTo>
                  <a:pt x="9716" y="2807"/>
                </a:lnTo>
                <a:lnTo>
                  <a:pt x="9206" y="2807"/>
                </a:lnTo>
                <a:close/>
                <a:moveTo>
                  <a:pt x="8664" y="2807"/>
                </a:moveTo>
                <a:lnTo>
                  <a:pt x="8664" y="3243"/>
                </a:lnTo>
                <a:lnTo>
                  <a:pt x="9175" y="3243"/>
                </a:lnTo>
                <a:lnTo>
                  <a:pt x="9175" y="2807"/>
                </a:lnTo>
                <a:lnTo>
                  <a:pt x="8664" y="2807"/>
                </a:lnTo>
                <a:close/>
                <a:moveTo>
                  <a:pt x="8122" y="2807"/>
                </a:moveTo>
                <a:lnTo>
                  <a:pt x="8122" y="3243"/>
                </a:lnTo>
                <a:lnTo>
                  <a:pt x="8633" y="3243"/>
                </a:lnTo>
                <a:lnTo>
                  <a:pt x="8633" y="2807"/>
                </a:lnTo>
                <a:lnTo>
                  <a:pt x="8122" y="2807"/>
                </a:lnTo>
                <a:close/>
                <a:moveTo>
                  <a:pt x="7581" y="2807"/>
                </a:moveTo>
                <a:lnTo>
                  <a:pt x="7581" y="3243"/>
                </a:lnTo>
                <a:lnTo>
                  <a:pt x="8091" y="3243"/>
                </a:lnTo>
                <a:lnTo>
                  <a:pt x="8091" y="2807"/>
                </a:lnTo>
                <a:lnTo>
                  <a:pt x="7581" y="2807"/>
                </a:lnTo>
                <a:close/>
                <a:moveTo>
                  <a:pt x="7039" y="2807"/>
                </a:moveTo>
                <a:lnTo>
                  <a:pt x="7039" y="3243"/>
                </a:lnTo>
                <a:lnTo>
                  <a:pt x="7550" y="3243"/>
                </a:lnTo>
                <a:lnTo>
                  <a:pt x="7550" y="2807"/>
                </a:lnTo>
                <a:lnTo>
                  <a:pt x="7039" y="2807"/>
                </a:lnTo>
                <a:close/>
                <a:moveTo>
                  <a:pt x="6497" y="2807"/>
                </a:moveTo>
                <a:lnTo>
                  <a:pt x="6497" y="3243"/>
                </a:lnTo>
                <a:lnTo>
                  <a:pt x="7008" y="3243"/>
                </a:lnTo>
                <a:lnTo>
                  <a:pt x="7008" y="2807"/>
                </a:lnTo>
                <a:lnTo>
                  <a:pt x="6497" y="2807"/>
                </a:lnTo>
                <a:close/>
                <a:moveTo>
                  <a:pt x="5955" y="2807"/>
                </a:moveTo>
                <a:lnTo>
                  <a:pt x="5955" y="3243"/>
                </a:lnTo>
                <a:lnTo>
                  <a:pt x="6466" y="3243"/>
                </a:lnTo>
                <a:lnTo>
                  <a:pt x="6466" y="2807"/>
                </a:lnTo>
                <a:lnTo>
                  <a:pt x="5955" y="2807"/>
                </a:lnTo>
                <a:close/>
                <a:moveTo>
                  <a:pt x="5414" y="2807"/>
                </a:moveTo>
                <a:lnTo>
                  <a:pt x="5414" y="3243"/>
                </a:lnTo>
                <a:lnTo>
                  <a:pt x="5925" y="3243"/>
                </a:lnTo>
                <a:lnTo>
                  <a:pt x="5925" y="2807"/>
                </a:lnTo>
                <a:lnTo>
                  <a:pt x="5414" y="2807"/>
                </a:lnTo>
                <a:close/>
                <a:moveTo>
                  <a:pt x="4872" y="2807"/>
                </a:moveTo>
                <a:lnTo>
                  <a:pt x="4872" y="3243"/>
                </a:lnTo>
                <a:lnTo>
                  <a:pt x="5383" y="3243"/>
                </a:lnTo>
                <a:lnTo>
                  <a:pt x="5383" y="2807"/>
                </a:lnTo>
                <a:lnTo>
                  <a:pt x="4872" y="2807"/>
                </a:lnTo>
                <a:close/>
                <a:moveTo>
                  <a:pt x="4330" y="2807"/>
                </a:moveTo>
                <a:lnTo>
                  <a:pt x="4330" y="3243"/>
                </a:lnTo>
                <a:lnTo>
                  <a:pt x="4841" y="3243"/>
                </a:lnTo>
                <a:lnTo>
                  <a:pt x="4841" y="2807"/>
                </a:lnTo>
                <a:lnTo>
                  <a:pt x="4330" y="2807"/>
                </a:lnTo>
                <a:close/>
                <a:moveTo>
                  <a:pt x="3789" y="2807"/>
                </a:moveTo>
                <a:lnTo>
                  <a:pt x="3789" y="3243"/>
                </a:lnTo>
                <a:lnTo>
                  <a:pt x="4300" y="3243"/>
                </a:lnTo>
                <a:lnTo>
                  <a:pt x="4300" y="2807"/>
                </a:lnTo>
                <a:lnTo>
                  <a:pt x="3789" y="2807"/>
                </a:lnTo>
                <a:close/>
                <a:moveTo>
                  <a:pt x="3247" y="2807"/>
                </a:moveTo>
                <a:lnTo>
                  <a:pt x="3247" y="3243"/>
                </a:lnTo>
                <a:lnTo>
                  <a:pt x="3758" y="3243"/>
                </a:lnTo>
                <a:lnTo>
                  <a:pt x="3758" y="2807"/>
                </a:lnTo>
                <a:lnTo>
                  <a:pt x="3247" y="2807"/>
                </a:lnTo>
                <a:close/>
                <a:moveTo>
                  <a:pt x="2705" y="2807"/>
                </a:moveTo>
                <a:lnTo>
                  <a:pt x="2705" y="3243"/>
                </a:lnTo>
                <a:lnTo>
                  <a:pt x="3216" y="3243"/>
                </a:lnTo>
                <a:lnTo>
                  <a:pt x="3216" y="2807"/>
                </a:lnTo>
                <a:lnTo>
                  <a:pt x="2705" y="2807"/>
                </a:lnTo>
                <a:close/>
                <a:moveTo>
                  <a:pt x="2164" y="2807"/>
                </a:moveTo>
                <a:lnTo>
                  <a:pt x="2164" y="3243"/>
                </a:lnTo>
                <a:lnTo>
                  <a:pt x="2675" y="3243"/>
                </a:lnTo>
                <a:lnTo>
                  <a:pt x="2675" y="2807"/>
                </a:lnTo>
                <a:lnTo>
                  <a:pt x="2164" y="2807"/>
                </a:lnTo>
                <a:close/>
                <a:moveTo>
                  <a:pt x="1622" y="2807"/>
                </a:moveTo>
                <a:lnTo>
                  <a:pt x="1622" y="3243"/>
                </a:lnTo>
                <a:lnTo>
                  <a:pt x="2133" y="3243"/>
                </a:lnTo>
                <a:lnTo>
                  <a:pt x="2133" y="2807"/>
                </a:lnTo>
                <a:lnTo>
                  <a:pt x="1622" y="2807"/>
                </a:lnTo>
                <a:close/>
                <a:moveTo>
                  <a:pt x="1080" y="2807"/>
                </a:moveTo>
                <a:lnTo>
                  <a:pt x="1080" y="3243"/>
                </a:lnTo>
                <a:lnTo>
                  <a:pt x="1591" y="3243"/>
                </a:lnTo>
                <a:lnTo>
                  <a:pt x="1591" y="2807"/>
                </a:lnTo>
                <a:lnTo>
                  <a:pt x="1080" y="2807"/>
                </a:lnTo>
                <a:close/>
                <a:moveTo>
                  <a:pt x="539" y="2807"/>
                </a:moveTo>
                <a:lnTo>
                  <a:pt x="539" y="3243"/>
                </a:lnTo>
                <a:lnTo>
                  <a:pt x="1049" y="3243"/>
                </a:lnTo>
                <a:lnTo>
                  <a:pt x="1049" y="2807"/>
                </a:lnTo>
                <a:lnTo>
                  <a:pt x="539" y="2807"/>
                </a:lnTo>
                <a:close/>
                <a:moveTo>
                  <a:pt x="31" y="2807"/>
                </a:moveTo>
                <a:lnTo>
                  <a:pt x="31" y="3243"/>
                </a:lnTo>
                <a:lnTo>
                  <a:pt x="508" y="3243"/>
                </a:lnTo>
                <a:lnTo>
                  <a:pt x="508" y="2807"/>
                </a:lnTo>
                <a:lnTo>
                  <a:pt x="31" y="2807"/>
                </a:lnTo>
                <a:close/>
                <a:moveTo>
                  <a:pt x="14622" y="2343"/>
                </a:moveTo>
                <a:lnTo>
                  <a:pt x="14622" y="2779"/>
                </a:lnTo>
                <a:lnTo>
                  <a:pt x="15133" y="2779"/>
                </a:lnTo>
                <a:lnTo>
                  <a:pt x="15133" y="2343"/>
                </a:lnTo>
                <a:lnTo>
                  <a:pt x="14622" y="2343"/>
                </a:lnTo>
                <a:close/>
                <a:moveTo>
                  <a:pt x="14081" y="2343"/>
                </a:moveTo>
                <a:lnTo>
                  <a:pt x="14081" y="2779"/>
                </a:lnTo>
                <a:lnTo>
                  <a:pt x="14592" y="2779"/>
                </a:lnTo>
                <a:lnTo>
                  <a:pt x="14592" y="2343"/>
                </a:lnTo>
                <a:lnTo>
                  <a:pt x="14081" y="2343"/>
                </a:lnTo>
                <a:close/>
                <a:moveTo>
                  <a:pt x="13539" y="2343"/>
                </a:moveTo>
                <a:lnTo>
                  <a:pt x="13539" y="2779"/>
                </a:lnTo>
                <a:lnTo>
                  <a:pt x="14050" y="2779"/>
                </a:lnTo>
                <a:lnTo>
                  <a:pt x="14050" y="2343"/>
                </a:lnTo>
                <a:lnTo>
                  <a:pt x="13539" y="2343"/>
                </a:lnTo>
                <a:close/>
                <a:moveTo>
                  <a:pt x="12997" y="2343"/>
                </a:moveTo>
                <a:lnTo>
                  <a:pt x="12997" y="2779"/>
                </a:lnTo>
                <a:lnTo>
                  <a:pt x="13508" y="2779"/>
                </a:lnTo>
                <a:lnTo>
                  <a:pt x="13508" y="2343"/>
                </a:lnTo>
                <a:lnTo>
                  <a:pt x="12997" y="2343"/>
                </a:lnTo>
                <a:close/>
                <a:moveTo>
                  <a:pt x="12456" y="2343"/>
                </a:moveTo>
                <a:lnTo>
                  <a:pt x="12456" y="2779"/>
                </a:lnTo>
                <a:lnTo>
                  <a:pt x="12967" y="2779"/>
                </a:lnTo>
                <a:lnTo>
                  <a:pt x="12967" y="2343"/>
                </a:lnTo>
                <a:lnTo>
                  <a:pt x="12456" y="2343"/>
                </a:lnTo>
                <a:close/>
                <a:moveTo>
                  <a:pt x="11914" y="2343"/>
                </a:moveTo>
                <a:lnTo>
                  <a:pt x="11914" y="2779"/>
                </a:lnTo>
                <a:lnTo>
                  <a:pt x="12425" y="2779"/>
                </a:lnTo>
                <a:lnTo>
                  <a:pt x="12425" y="2343"/>
                </a:lnTo>
                <a:lnTo>
                  <a:pt x="11914" y="2343"/>
                </a:lnTo>
                <a:close/>
                <a:moveTo>
                  <a:pt x="11372" y="2343"/>
                </a:moveTo>
                <a:lnTo>
                  <a:pt x="11372" y="2779"/>
                </a:lnTo>
                <a:lnTo>
                  <a:pt x="11883" y="2779"/>
                </a:lnTo>
                <a:lnTo>
                  <a:pt x="11883" y="2343"/>
                </a:lnTo>
                <a:lnTo>
                  <a:pt x="11372" y="2343"/>
                </a:lnTo>
                <a:close/>
                <a:moveTo>
                  <a:pt x="10831" y="2343"/>
                </a:moveTo>
                <a:lnTo>
                  <a:pt x="10831" y="2779"/>
                </a:lnTo>
                <a:lnTo>
                  <a:pt x="11341" y="2779"/>
                </a:lnTo>
                <a:lnTo>
                  <a:pt x="11341" y="2343"/>
                </a:lnTo>
                <a:lnTo>
                  <a:pt x="10831" y="2343"/>
                </a:lnTo>
                <a:close/>
                <a:moveTo>
                  <a:pt x="10289" y="2343"/>
                </a:moveTo>
                <a:lnTo>
                  <a:pt x="10289" y="2779"/>
                </a:lnTo>
                <a:lnTo>
                  <a:pt x="10800" y="2779"/>
                </a:lnTo>
                <a:lnTo>
                  <a:pt x="10800" y="2343"/>
                </a:lnTo>
                <a:lnTo>
                  <a:pt x="10289" y="2343"/>
                </a:lnTo>
                <a:close/>
                <a:moveTo>
                  <a:pt x="9747" y="2343"/>
                </a:moveTo>
                <a:lnTo>
                  <a:pt x="9747" y="2779"/>
                </a:lnTo>
                <a:lnTo>
                  <a:pt x="10258" y="2779"/>
                </a:lnTo>
                <a:lnTo>
                  <a:pt x="10258" y="2343"/>
                </a:lnTo>
                <a:lnTo>
                  <a:pt x="9747" y="2343"/>
                </a:lnTo>
                <a:close/>
                <a:moveTo>
                  <a:pt x="9206" y="2343"/>
                </a:moveTo>
                <a:lnTo>
                  <a:pt x="9206" y="2779"/>
                </a:lnTo>
                <a:lnTo>
                  <a:pt x="9716" y="2779"/>
                </a:lnTo>
                <a:lnTo>
                  <a:pt x="9716" y="2343"/>
                </a:lnTo>
                <a:lnTo>
                  <a:pt x="9206" y="2343"/>
                </a:lnTo>
                <a:close/>
                <a:moveTo>
                  <a:pt x="8664" y="2343"/>
                </a:moveTo>
                <a:lnTo>
                  <a:pt x="8664" y="2779"/>
                </a:lnTo>
                <a:lnTo>
                  <a:pt x="9175" y="2779"/>
                </a:lnTo>
                <a:lnTo>
                  <a:pt x="9175" y="2343"/>
                </a:lnTo>
                <a:lnTo>
                  <a:pt x="8664" y="2343"/>
                </a:lnTo>
                <a:close/>
                <a:moveTo>
                  <a:pt x="8122" y="2343"/>
                </a:moveTo>
                <a:lnTo>
                  <a:pt x="8122" y="2779"/>
                </a:lnTo>
                <a:lnTo>
                  <a:pt x="8633" y="2779"/>
                </a:lnTo>
                <a:lnTo>
                  <a:pt x="8633" y="2343"/>
                </a:lnTo>
                <a:lnTo>
                  <a:pt x="8122" y="2343"/>
                </a:lnTo>
                <a:close/>
                <a:moveTo>
                  <a:pt x="7581" y="2343"/>
                </a:moveTo>
                <a:lnTo>
                  <a:pt x="7581" y="2779"/>
                </a:lnTo>
                <a:lnTo>
                  <a:pt x="8091" y="2779"/>
                </a:lnTo>
                <a:lnTo>
                  <a:pt x="8091" y="2343"/>
                </a:lnTo>
                <a:lnTo>
                  <a:pt x="7581" y="2343"/>
                </a:lnTo>
                <a:close/>
                <a:moveTo>
                  <a:pt x="7039" y="2343"/>
                </a:moveTo>
                <a:lnTo>
                  <a:pt x="7039" y="2779"/>
                </a:lnTo>
                <a:lnTo>
                  <a:pt x="7550" y="2779"/>
                </a:lnTo>
                <a:lnTo>
                  <a:pt x="7550" y="2343"/>
                </a:lnTo>
                <a:lnTo>
                  <a:pt x="7039" y="2343"/>
                </a:lnTo>
                <a:close/>
                <a:moveTo>
                  <a:pt x="6497" y="2343"/>
                </a:moveTo>
                <a:lnTo>
                  <a:pt x="6497" y="2779"/>
                </a:lnTo>
                <a:lnTo>
                  <a:pt x="7008" y="2779"/>
                </a:lnTo>
                <a:lnTo>
                  <a:pt x="7008" y="2343"/>
                </a:lnTo>
                <a:lnTo>
                  <a:pt x="6497" y="2343"/>
                </a:lnTo>
                <a:close/>
                <a:moveTo>
                  <a:pt x="5955" y="2343"/>
                </a:moveTo>
                <a:lnTo>
                  <a:pt x="5955" y="2779"/>
                </a:lnTo>
                <a:lnTo>
                  <a:pt x="6466" y="2779"/>
                </a:lnTo>
                <a:lnTo>
                  <a:pt x="6466" y="2343"/>
                </a:lnTo>
                <a:lnTo>
                  <a:pt x="5955" y="2343"/>
                </a:lnTo>
                <a:close/>
                <a:moveTo>
                  <a:pt x="5414" y="2343"/>
                </a:moveTo>
                <a:lnTo>
                  <a:pt x="5414" y="2779"/>
                </a:lnTo>
                <a:lnTo>
                  <a:pt x="5925" y="2779"/>
                </a:lnTo>
                <a:lnTo>
                  <a:pt x="5925" y="2343"/>
                </a:lnTo>
                <a:lnTo>
                  <a:pt x="5414" y="2343"/>
                </a:lnTo>
                <a:close/>
                <a:moveTo>
                  <a:pt x="4872" y="2343"/>
                </a:moveTo>
                <a:lnTo>
                  <a:pt x="4872" y="2779"/>
                </a:lnTo>
                <a:lnTo>
                  <a:pt x="5383" y="2779"/>
                </a:lnTo>
                <a:lnTo>
                  <a:pt x="5383" y="2343"/>
                </a:lnTo>
                <a:lnTo>
                  <a:pt x="4872" y="2343"/>
                </a:lnTo>
                <a:close/>
                <a:moveTo>
                  <a:pt x="4330" y="2343"/>
                </a:moveTo>
                <a:lnTo>
                  <a:pt x="4330" y="2779"/>
                </a:lnTo>
                <a:lnTo>
                  <a:pt x="4841" y="2779"/>
                </a:lnTo>
                <a:lnTo>
                  <a:pt x="4841" y="2343"/>
                </a:lnTo>
                <a:lnTo>
                  <a:pt x="4330" y="2343"/>
                </a:lnTo>
                <a:close/>
                <a:moveTo>
                  <a:pt x="3789" y="2343"/>
                </a:moveTo>
                <a:lnTo>
                  <a:pt x="3789" y="2779"/>
                </a:lnTo>
                <a:lnTo>
                  <a:pt x="4300" y="2779"/>
                </a:lnTo>
                <a:lnTo>
                  <a:pt x="4300" y="2343"/>
                </a:lnTo>
                <a:lnTo>
                  <a:pt x="3789" y="2343"/>
                </a:lnTo>
                <a:close/>
                <a:moveTo>
                  <a:pt x="3247" y="2343"/>
                </a:moveTo>
                <a:lnTo>
                  <a:pt x="3247" y="2779"/>
                </a:lnTo>
                <a:lnTo>
                  <a:pt x="3758" y="2779"/>
                </a:lnTo>
                <a:lnTo>
                  <a:pt x="3758" y="2343"/>
                </a:lnTo>
                <a:lnTo>
                  <a:pt x="3247" y="2343"/>
                </a:lnTo>
                <a:close/>
                <a:moveTo>
                  <a:pt x="2705" y="2343"/>
                </a:moveTo>
                <a:lnTo>
                  <a:pt x="2705" y="2779"/>
                </a:lnTo>
                <a:lnTo>
                  <a:pt x="3216" y="2779"/>
                </a:lnTo>
                <a:lnTo>
                  <a:pt x="3216" y="2343"/>
                </a:lnTo>
                <a:lnTo>
                  <a:pt x="2705" y="2343"/>
                </a:lnTo>
                <a:close/>
                <a:moveTo>
                  <a:pt x="2164" y="2343"/>
                </a:moveTo>
                <a:lnTo>
                  <a:pt x="2164" y="2779"/>
                </a:lnTo>
                <a:lnTo>
                  <a:pt x="2675" y="2779"/>
                </a:lnTo>
                <a:lnTo>
                  <a:pt x="2675" y="2343"/>
                </a:lnTo>
                <a:lnTo>
                  <a:pt x="2164" y="2343"/>
                </a:lnTo>
                <a:close/>
                <a:moveTo>
                  <a:pt x="1622" y="2343"/>
                </a:moveTo>
                <a:lnTo>
                  <a:pt x="1622" y="2779"/>
                </a:lnTo>
                <a:lnTo>
                  <a:pt x="2133" y="2779"/>
                </a:lnTo>
                <a:lnTo>
                  <a:pt x="2133" y="2343"/>
                </a:lnTo>
                <a:lnTo>
                  <a:pt x="1622" y="2343"/>
                </a:lnTo>
                <a:close/>
                <a:moveTo>
                  <a:pt x="1080" y="2343"/>
                </a:moveTo>
                <a:lnTo>
                  <a:pt x="1080" y="2779"/>
                </a:lnTo>
                <a:lnTo>
                  <a:pt x="1591" y="2779"/>
                </a:lnTo>
                <a:lnTo>
                  <a:pt x="1591" y="2343"/>
                </a:lnTo>
                <a:lnTo>
                  <a:pt x="1080" y="2343"/>
                </a:lnTo>
                <a:close/>
                <a:moveTo>
                  <a:pt x="539" y="2343"/>
                </a:moveTo>
                <a:lnTo>
                  <a:pt x="539" y="2779"/>
                </a:lnTo>
                <a:lnTo>
                  <a:pt x="1049" y="2779"/>
                </a:lnTo>
                <a:lnTo>
                  <a:pt x="1049" y="2343"/>
                </a:lnTo>
                <a:lnTo>
                  <a:pt x="539" y="2343"/>
                </a:lnTo>
                <a:close/>
                <a:moveTo>
                  <a:pt x="31" y="2343"/>
                </a:moveTo>
                <a:lnTo>
                  <a:pt x="31" y="2779"/>
                </a:lnTo>
                <a:lnTo>
                  <a:pt x="508" y="2779"/>
                </a:lnTo>
                <a:lnTo>
                  <a:pt x="508" y="2343"/>
                </a:lnTo>
                <a:lnTo>
                  <a:pt x="31" y="2343"/>
                </a:lnTo>
                <a:close/>
                <a:moveTo>
                  <a:pt x="14622" y="1879"/>
                </a:moveTo>
                <a:lnTo>
                  <a:pt x="14622" y="2315"/>
                </a:lnTo>
                <a:lnTo>
                  <a:pt x="15133" y="2315"/>
                </a:lnTo>
                <a:lnTo>
                  <a:pt x="15133" y="1879"/>
                </a:lnTo>
                <a:lnTo>
                  <a:pt x="14622" y="1879"/>
                </a:lnTo>
                <a:close/>
                <a:moveTo>
                  <a:pt x="14081" y="1879"/>
                </a:moveTo>
                <a:lnTo>
                  <a:pt x="14081" y="2315"/>
                </a:lnTo>
                <a:lnTo>
                  <a:pt x="14592" y="2315"/>
                </a:lnTo>
                <a:lnTo>
                  <a:pt x="14592" y="1879"/>
                </a:lnTo>
                <a:lnTo>
                  <a:pt x="14081" y="1879"/>
                </a:lnTo>
                <a:close/>
                <a:moveTo>
                  <a:pt x="13539" y="1879"/>
                </a:moveTo>
                <a:lnTo>
                  <a:pt x="13539" y="2315"/>
                </a:lnTo>
                <a:lnTo>
                  <a:pt x="14050" y="2315"/>
                </a:lnTo>
                <a:lnTo>
                  <a:pt x="14050" y="1879"/>
                </a:lnTo>
                <a:lnTo>
                  <a:pt x="13539" y="1879"/>
                </a:lnTo>
                <a:close/>
                <a:moveTo>
                  <a:pt x="12997" y="1879"/>
                </a:moveTo>
                <a:lnTo>
                  <a:pt x="12997" y="2315"/>
                </a:lnTo>
                <a:lnTo>
                  <a:pt x="13508" y="2315"/>
                </a:lnTo>
                <a:lnTo>
                  <a:pt x="13508" y="1879"/>
                </a:lnTo>
                <a:lnTo>
                  <a:pt x="12997" y="1879"/>
                </a:lnTo>
                <a:close/>
                <a:moveTo>
                  <a:pt x="12456" y="1879"/>
                </a:moveTo>
                <a:lnTo>
                  <a:pt x="12456" y="2315"/>
                </a:lnTo>
                <a:lnTo>
                  <a:pt x="12967" y="2315"/>
                </a:lnTo>
                <a:lnTo>
                  <a:pt x="12967" y="1879"/>
                </a:lnTo>
                <a:lnTo>
                  <a:pt x="12456" y="1879"/>
                </a:lnTo>
                <a:close/>
                <a:moveTo>
                  <a:pt x="11914" y="1879"/>
                </a:moveTo>
                <a:lnTo>
                  <a:pt x="11914" y="2315"/>
                </a:lnTo>
                <a:lnTo>
                  <a:pt x="12425" y="2315"/>
                </a:lnTo>
                <a:lnTo>
                  <a:pt x="12425" y="1879"/>
                </a:lnTo>
                <a:lnTo>
                  <a:pt x="11914" y="1879"/>
                </a:lnTo>
                <a:close/>
                <a:moveTo>
                  <a:pt x="11372" y="1879"/>
                </a:moveTo>
                <a:lnTo>
                  <a:pt x="11372" y="2315"/>
                </a:lnTo>
                <a:lnTo>
                  <a:pt x="11883" y="2315"/>
                </a:lnTo>
                <a:lnTo>
                  <a:pt x="11883" y="1879"/>
                </a:lnTo>
                <a:lnTo>
                  <a:pt x="11372" y="1879"/>
                </a:lnTo>
                <a:close/>
                <a:moveTo>
                  <a:pt x="10831" y="1879"/>
                </a:moveTo>
                <a:lnTo>
                  <a:pt x="10831" y="2315"/>
                </a:lnTo>
                <a:lnTo>
                  <a:pt x="11341" y="2315"/>
                </a:lnTo>
                <a:lnTo>
                  <a:pt x="11341" y="1879"/>
                </a:lnTo>
                <a:lnTo>
                  <a:pt x="10831" y="1879"/>
                </a:lnTo>
                <a:close/>
                <a:moveTo>
                  <a:pt x="10289" y="1879"/>
                </a:moveTo>
                <a:lnTo>
                  <a:pt x="10289" y="2315"/>
                </a:lnTo>
                <a:lnTo>
                  <a:pt x="10800" y="2315"/>
                </a:lnTo>
                <a:lnTo>
                  <a:pt x="10800" y="1879"/>
                </a:lnTo>
                <a:lnTo>
                  <a:pt x="10289" y="1879"/>
                </a:lnTo>
                <a:close/>
                <a:moveTo>
                  <a:pt x="9747" y="1879"/>
                </a:moveTo>
                <a:lnTo>
                  <a:pt x="9747" y="2315"/>
                </a:lnTo>
                <a:lnTo>
                  <a:pt x="10258" y="2315"/>
                </a:lnTo>
                <a:lnTo>
                  <a:pt x="10258" y="1879"/>
                </a:lnTo>
                <a:lnTo>
                  <a:pt x="9747" y="1879"/>
                </a:lnTo>
                <a:close/>
                <a:moveTo>
                  <a:pt x="9206" y="1879"/>
                </a:moveTo>
                <a:lnTo>
                  <a:pt x="9206" y="2315"/>
                </a:lnTo>
                <a:lnTo>
                  <a:pt x="9716" y="2315"/>
                </a:lnTo>
                <a:lnTo>
                  <a:pt x="9716" y="1879"/>
                </a:lnTo>
                <a:lnTo>
                  <a:pt x="9206" y="1879"/>
                </a:lnTo>
                <a:close/>
                <a:moveTo>
                  <a:pt x="8664" y="1879"/>
                </a:moveTo>
                <a:lnTo>
                  <a:pt x="8664" y="2315"/>
                </a:lnTo>
                <a:lnTo>
                  <a:pt x="9175" y="2315"/>
                </a:lnTo>
                <a:lnTo>
                  <a:pt x="9175" y="1879"/>
                </a:lnTo>
                <a:lnTo>
                  <a:pt x="8664" y="1879"/>
                </a:lnTo>
                <a:close/>
                <a:moveTo>
                  <a:pt x="8122" y="1879"/>
                </a:moveTo>
                <a:lnTo>
                  <a:pt x="8122" y="2315"/>
                </a:lnTo>
                <a:lnTo>
                  <a:pt x="8633" y="2315"/>
                </a:lnTo>
                <a:lnTo>
                  <a:pt x="8633" y="1879"/>
                </a:lnTo>
                <a:lnTo>
                  <a:pt x="8122" y="1879"/>
                </a:lnTo>
                <a:close/>
                <a:moveTo>
                  <a:pt x="7581" y="1879"/>
                </a:moveTo>
                <a:lnTo>
                  <a:pt x="7581" y="2315"/>
                </a:lnTo>
                <a:lnTo>
                  <a:pt x="8091" y="2315"/>
                </a:lnTo>
                <a:lnTo>
                  <a:pt x="8091" y="1879"/>
                </a:lnTo>
                <a:lnTo>
                  <a:pt x="7581" y="1879"/>
                </a:lnTo>
                <a:close/>
                <a:moveTo>
                  <a:pt x="7039" y="1879"/>
                </a:moveTo>
                <a:lnTo>
                  <a:pt x="7039" y="2315"/>
                </a:lnTo>
                <a:lnTo>
                  <a:pt x="7550" y="2315"/>
                </a:lnTo>
                <a:lnTo>
                  <a:pt x="7550" y="1879"/>
                </a:lnTo>
                <a:lnTo>
                  <a:pt x="7039" y="1879"/>
                </a:lnTo>
                <a:close/>
                <a:moveTo>
                  <a:pt x="6497" y="1879"/>
                </a:moveTo>
                <a:lnTo>
                  <a:pt x="6497" y="2315"/>
                </a:lnTo>
                <a:lnTo>
                  <a:pt x="7008" y="2315"/>
                </a:lnTo>
                <a:lnTo>
                  <a:pt x="7008" y="1879"/>
                </a:lnTo>
                <a:lnTo>
                  <a:pt x="6497" y="1879"/>
                </a:lnTo>
                <a:close/>
                <a:moveTo>
                  <a:pt x="5955" y="1879"/>
                </a:moveTo>
                <a:lnTo>
                  <a:pt x="5955" y="2315"/>
                </a:lnTo>
                <a:lnTo>
                  <a:pt x="6466" y="2315"/>
                </a:lnTo>
                <a:lnTo>
                  <a:pt x="6466" y="1879"/>
                </a:lnTo>
                <a:lnTo>
                  <a:pt x="5955" y="1879"/>
                </a:lnTo>
                <a:close/>
                <a:moveTo>
                  <a:pt x="5414" y="1879"/>
                </a:moveTo>
                <a:lnTo>
                  <a:pt x="5414" y="2315"/>
                </a:lnTo>
                <a:lnTo>
                  <a:pt x="5925" y="2315"/>
                </a:lnTo>
                <a:lnTo>
                  <a:pt x="5925" y="1879"/>
                </a:lnTo>
                <a:lnTo>
                  <a:pt x="5414" y="1879"/>
                </a:lnTo>
                <a:close/>
                <a:moveTo>
                  <a:pt x="4872" y="1879"/>
                </a:moveTo>
                <a:lnTo>
                  <a:pt x="4872" y="2315"/>
                </a:lnTo>
                <a:lnTo>
                  <a:pt x="5383" y="2315"/>
                </a:lnTo>
                <a:lnTo>
                  <a:pt x="5383" y="1879"/>
                </a:lnTo>
                <a:lnTo>
                  <a:pt x="4872" y="1879"/>
                </a:lnTo>
                <a:close/>
                <a:moveTo>
                  <a:pt x="4330" y="1879"/>
                </a:moveTo>
                <a:lnTo>
                  <a:pt x="4330" y="2315"/>
                </a:lnTo>
                <a:lnTo>
                  <a:pt x="4841" y="2315"/>
                </a:lnTo>
                <a:lnTo>
                  <a:pt x="4841" y="1879"/>
                </a:lnTo>
                <a:lnTo>
                  <a:pt x="4330" y="1879"/>
                </a:lnTo>
                <a:close/>
                <a:moveTo>
                  <a:pt x="3789" y="1879"/>
                </a:moveTo>
                <a:lnTo>
                  <a:pt x="3789" y="2315"/>
                </a:lnTo>
                <a:lnTo>
                  <a:pt x="4300" y="2315"/>
                </a:lnTo>
                <a:lnTo>
                  <a:pt x="4300" y="1879"/>
                </a:lnTo>
                <a:lnTo>
                  <a:pt x="3789" y="1879"/>
                </a:lnTo>
                <a:close/>
                <a:moveTo>
                  <a:pt x="3247" y="1879"/>
                </a:moveTo>
                <a:lnTo>
                  <a:pt x="3247" y="2315"/>
                </a:lnTo>
                <a:lnTo>
                  <a:pt x="3758" y="2315"/>
                </a:lnTo>
                <a:lnTo>
                  <a:pt x="3758" y="1879"/>
                </a:lnTo>
                <a:lnTo>
                  <a:pt x="3247" y="1879"/>
                </a:lnTo>
                <a:close/>
                <a:moveTo>
                  <a:pt x="2705" y="1879"/>
                </a:moveTo>
                <a:lnTo>
                  <a:pt x="2705" y="2315"/>
                </a:lnTo>
                <a:lnTo>
                  <a:pt x="3216" y="2315"/>
                </a:lnTo>
                <a:lnTo>
                  <a:pt x="3216" y="1879"/>
                </a:lnTo>
                <a:lnTo>
                  <a:pt x="2705" y="1879"/>
                </a:lnTo>
                <a:close/>
                <a:moveTo>
                  <a:pt x="2164" y="1879"/>
                </a:moveTo>
                <a:lnTo>
                  <a:pt x="2164" y="2315"/>
                </a:lnTo>
                <a:lnTo>
                  <a:pt x="2675" y="2315"/>
                </a:lnTo>
                <a:lnTo>
                  <a:pt x="2675" y="1879"/>
                </a:lnTo>
                <a:lnTo>
                  <a:pt x="2164" y="1879"/>
                </a:lnTo>
                <a:close/>
                <a:moveTo>
                  <a:pt x="1622" y="1879"/>
                </a:moveTo>
                <a:lnTo>
                  <a:pt x="1622" y="2315"/>
                </a:lnTo>
                <a:lnTo>
                  <a:pt x="2133" y="2315"/>
                </a:lnTo>
                <a:lnTo>
                  <a:pt x="2133" y="1879"/>
                </a:lnTo>
                <a:lnTo>
                  <a:pt x="1622" y="1879"/>
                </a:lnTo>
                <a:close/>
                <a:moveTo>
                  <a:pt x="1080" y="1879"/>
                </a:moveTo>
                <a:lnTo>
                  <a:pt x="1080" y="2315"/>
                </a:lnTo>
                <a:lnTo>
                  <a:pt x="1591" y="2315"/>
                </a:lnTo>
                <a:lnTo>
                  <a:pt x="1591" y="1879"/>
                </a:lnTo>
                <a:lnTo>
                  <a:pt x="1080" y="1879"/>
                </a:lnTo>
                <a:close/>
                <a:moveTo>
                  <a:pt x="539" y="1879"/>
                </a:moveTo>
                <a:lnTo>
                  <a:pt x="539" y="2315"/>
                </a:lnTo>
                <a:lnTo>
                  <a:pt x="1049" y="2315"/>
                </a:lnTo>
                <a:lnTo>
                  <a:pt x="1049" y="1879"/>
                </a:lnTo>
                <a:lnTo>
                  <a:pt x="539" y="1879"/>
                </a:lnTo>
                <a:close/>
                <a:moveTo>
                  <a:pt x="31" y="1879"/>
                </a:moveTo>
                <a:lnTo>
                  <a:pt x="31" y="2315"/>
                </a:lnTo>
                <a:lnTo>
                  <a:pt x="508" y="2315"/>
                </a:lnTo>
                <a:lnTo>
                  <a:pt x="508" y="1879"/>
                </a:lnTo>
                <a:lnTo>
                  <a:pt x="31" y="1879"/>
                </a:lnTo>
                <a:close/>
                <a:moveTo>
                  <a:pt x="14622" y="1416"/>
                </a:moveTo>
                <a:lnTo>
                  <a:pt x="14622" y="1851"/>
                </a:lnTo>
                <a:lnTo>
                  <a:pt x="15133" y="1851"/>
                </a:lnTo>
                <a:lnTo>
                  <a:pt x="15133" y="1416"/>
                </a:lnTo>
                <a:lnTo>
                  <a:pt x="14622" y="1416"/>
                </a:lnTo>
                <a:close/>
                <a:moveTo>
                  <a:pt x="14081" y="1416"/>
                </a:moveTo>
                <a:lnTo>
                  <a:pt x="14081" y="1851"/>
                </a:lnTo>
                <a:lnTo>
                  <a:pt x="14592" y="1851"/>
                </a:lnTo>
                <a:lnTo>
                  <a:pt x="14592" y="1416"/>
                </a:lnTo>
                <a:lnTo>
                  <a:pt x="14081" y="1416"/>
                </a:lnTo>
                <a:close/>
                <a:moveTo>
                  <a:pt x="13539" y="1416"/>
                </a:moveTo>
                <a:lnTo>
                  <a:pt x="13539" y="1851"/>
                </a:lnTo>
                <a:lnTo>
                  <a:pt x="14050" y="1851"/>
                </a:lnTo>
                <a:lnTo>
                  <a:pt x="14050" y="1416"/>
                </a:lnTo>
                <a:lnTo>
                  <a:pt x="13539" y="1416"/>
                </a:lnTo>
                <a:close/>
                <a:moveTo>
                  <a:pt x="12997" y="1416"/>
                </a:moveTo>
                <a:lnTo>
                  <a:pt x="12997" y="1851"/>
                </a:lnTo>
                <a:lnTo>
                  <a:pt x="13508" y="1851"/>
                </a:lnTo>
                <a:lnTo>
                  <a:pt x="13508" y="1416"/>
                </a:lnTo>
                <a:lnTo>
                  <a:pt x="12997" y="1416"/>
                </a:lnTo>
                <a:close/>
                <a:moveTo>
                  <a:pt x="12456" y="1416"/>
                </a:moveTo>
                <a:lnTo>
                  <a:pt x="12456" y="1851"/>
                </a:lnTo>
                <a:lnTo>
                  <a:pt x="12967" y="1851"/>
                </a:lnTo>
                <a:lnTo>
                  <a:pt x="12967" y="1416"/>
                </a:lnTo>
                <a:lnTo>
                  <a:pt x="12456" y="1416"/>
                </a:lnTo>
                <a:close/>
                <a:moveTo>
                  <a:pt x="11914" y="1416"/>
                </a:moveTo>
                <a:lnTo>
                  <a:pt x="11914" y="1851"/>
                </a:lnTo>
                <a:lnTo>
                  <a:pt x="12425" y="1851"/>
                </a:lnTo>
                <a:lnTo>
                  <a:pt x="12425" y="1416"/>
                </a:lnTo>
                <a:lnTo>
                  <a:pt x="11914" y="1416"/>
                </a:lnTo>
                <a:close/>
                <a:moveTo>
                  <a:pt x="11372" y="1416"/>
                </a:moveTo>
                <a:lnTo>
                  <a:pt x="11372" y="1851"/>
                </a:lnTo>
                <a:lnTo>
                  <a:pt x="11883" y="1851"/>
                </a:lnTo>
                <a:lnTo>
                  <a:pt x="11883" y="1416"/>
                </a:lnTo>
                <a:lnTo>
                  <a:pt x="11372" y="1416"/>
                </a:lnTo>
                <a:close/>
                <a:moveTo>
                  <a:pt x="10831" y="1416"/>
                </a:moveTo>
                <a:lnTo>
                  <a:pt x="10831" y="1851"/>
                </a:lnTo>
                <a:lnTo>
                  <a:pt x="11341" y="1851"/>
                </a:lnTo>
                <a:lnTo>
                  <a:pt x="11341" y="1416"/>
                </a:lnTo>
                <a:lnTo>
                  <a:pt x="10831" y="1416"/>
                </a:lnTo>
                <a:close/>
                <a:moveTo>
                  <a:pt x="10289" y="1416"/>
                </a:moveTo>
                <a:lnTo>
                  <a:pt x="10289" y="1851"/>
                </a:lnTo>
                <a:lnTo>
                  <a:pt x="10800" y="1851"/>
                </a:lnTo>
                <a:lnTo>
                  <a:pt x="10800" y="1416"/>
                </a:lnTo>
                <a:lnTo>
                  <a:pt x="10289" y="1416"/>
                </a:lnTo>
                <a:close/>
                <a:moveTo>
                  <a:pt x="9747" y="1416"/>
                </a:moveTo>
                <a:lnTo>
                  <a:pt x="9747" y="1851"/>
                </a:lnTo>
                <a:lnTo>
                  <a:pt x="10258" y="1851"/>
                </a:lnTo>
                <a:lnTo>
                  <a:pt x="10258" y="1416"/>
                </a:lnTo>
                <a:lnTo>
                  <a:pt x="9747" y="1416"/>
                </a:lnTo>
                <a:close/>
                <a:moveTo>
                  <a:pt x="9206" y="1416"/>
                </a:moveTo>
                <a:lnTo>
                  <a:pt x="9206" y="1851"/>
                </a:lnTo>
                <a:lnTo>
                  <a:pt x="9716" y="1851"/>
                </a:lnTo>
                <a:lnTo>
                  <a:pt x="9716" y="1416"/>
                </a:lnTo>
                <a:lnTo>
                  <a:pt x="9206" y="1416"/>
                </a:lnTo>
                <a:close/>
                <a:moveTo>
                  <a:pt x="8664" y="1416"/>
                </a:moveTo>
                <a:lnTo>
                  <a:pt x="8664" y="1851"/>
                </a:lnTo>
                <a:lnTo>
                  <a:pt x="9175" y="1851"/>
                </a:lnTo>
                <a:lnTo>
                  <a:pt x="9175" y="1416"/>
                </a:lnTo>
                <a:lnTo>
                  <a:pt x="8664" y="1416"/>
                </a:lnTo>
                <a:close/>
                <a:moveTo>
                  <a:pt x="8122" y="1416"/>
                </a:moveTo>
                <a:lnTo>
                  <a:pt x="8122" y="1851"/>
                </a:lnTo>
                <a:lnTo>
                  <a:pt x="8633" y="1851"/>
                </a:lnTo>
                <a:lnTo>
                  <a:pt x="8633" y="1416"/>
                </a:lnTo>
                <a:lnTo>
                  <a:pt x="8122" y="1416"/>
                </a:lnTo>
                <a:close/>
                <a:moveTo>
                  <a:pt x="7581" y="1416"/>
                </a:moveTo>
                <a:lnTo>
                  <a:pt x="7581" y="1851"/>
                </a:lnTo>
                <a:lnTo>
                  <a:pt x="8091" y="1851"/>
                </a:lnTo>
                <a:lnTo>
                  <a:pt x="8091" y="1416"/>
                </a:lnTo>
                <a:lnTo>
                  <a:pt x="7581" y="1416"/>
                </a:lnTo>
                <a:close/>
                <a:moveTo>
                  <a:pt x="7039" y="1416"/>
                </a:moveTo>
                <a:lnTo>
                  <a:pt x="7039" y="1851"/>
                </a:lnTo>
                <a:lnTo>
                  <a:pt x="7550" y="1851"/>
                </a:lnTo>
                <a:lnTo>
                  <a:pt x="7550" y="1416"/>
                </a:lnTo>
                <a:lnTo>
                  <a:pt x="7039" y="1416"/>
                </a:lnTo>
                <a:close/>
                <a:moveTo>
                  <a:pt x="6497" y="1416"/>
                </a:moveTo>
                <a:lnTo>
                  <a:pt x="6497" y="1851"/>
                </a:lnTo>
                <a:lnTo>
                  <a:pt x="7008" y="1851"/>
                </a:lnTo>
                <a:lnTo>
                  <a:pt x="7008" y="1416"/>
                </a:lnTo>
                <a:lnTo>
                  <a:pt x="6497" y="1416"/>
                </a:lnTo>
                <a:close/>
                <a:moveTo>
                  <a:pt x="5955" y="1416"/>
                </a:moveTo>
                <a:lnTo>
                  <a:pt x="5955" y="1851"/>
                </a:lnTo>
                <a:lnTo>
                  <a:pt x="6466" y="1851"/>
                </a:lnTo>
                <a:lnTo>
                  <a:pt x="6466" y="1416"/>
                </a:lnTo>
                <a:lnTo>
                  <a:pt x="5955" y="1416"/>
                </a:lnTo>
                <a:close/>
                <a:moveTo>
                  <a:pt x="5414" y="1416"/>
                </a:moveTo>
                <a:lnTo>
                  <a:pt x="5414" y="1851"/>
                </a:lnTo>
                <a:lnTo>
                  <a:pt x="5925" y="1851"/>
                </a:lnTo>
                <a:lnTo>
                  <a:pt x="5925" y="1416"/>
                </a:lnTo>
                <a:lnTo>
                  <a:pt x="5414" y="1416"/>
                </a:lnTo>
                <a:close/>
                <a:moveTo>
                  <a:pt x="4872" y="1416"/>
                </a:moveTo>
                <a:lnTo>
                  <a:pt x="4872" y="1851"/>
                </a:lnTo>
                <a:lnTo>
                  <a:pt x="5383" y="1851"/>
                </a:lnTo>
                <a:lnTo>
                  <a:pt x="5383" y="1416"/>
                </a:lnTo>
                <a:lnTo>
                  <a:pt x="4872" y="1416"/>
                </a:lnTo>
                <a:close/>
                <a:moveTo>
                  <a:pt x="4330" y="1416"/>
                </a:moveTo>
                <a:lnTo>
                  <a:pt x="4330" y="1851"/>
                </a:lnTo>
                <a:lnTo>
                  <a:pt x="4841" y="1851"/>
                </a:lnTo>
                <a:lnTo>
                  <a:pt x="4841" y="1416"/>
                </a:lnTo>
                <a:lnTo>
                  <a:pt x="4330" y="1416"/>
                </a:lnTo>
                <a:close/>
                <a:moveTo>
                  <a:pt x="3789" y="1416"/>
                </a:moveTo>
                <a:lnTo>
                  <a:pt x="3789" y="1851"/>
                </a:lnTo>
                <a:lnTo>
                  <a:pt x="4300" y="1851"/>
                </a:lnTo>
                <a:lnTo>
                  <a:pt x="4300" y="1416"/>
                </a:lnTo>
                <a:lnTo>
                  <a:pt x="3789" y="1416"/>
                </a:lnTo>
                <a:close/>
                <a:moveTo>
                  <a:pt x="3247" y="1416"/>
                </a:moveTo>
                <a:lnTo>
                  <a:pt x="3247" y="1851"/>
                </a:lnTo>
                <a:lnTo>
                  <a:pt x="3758" y="1851"/>
                </a:lnTo>
                <a:lnTo>
                  <a:pt x="3758" y="1416"/>
                </a:lnTo>
                <a:lnTo>
                  <a:pt x="3247" y="1416"/>
                </a:lnTo>
                <a:close/>
                <a:moveTo>
                  <a:pt x="2705" y="1416"/>
                </a:moveTo>
                <a:lnTo>
                  <a:pt x="2705" y="1851"/>
                </a:lnTo>
                <a:lnTo>
                  <a:pt x="3216" y="1851"/>
                </a:lnTo>
                <a:lnTo>
                  <a:pt x="3216" y="1416"/>
                </a:lnTo>
                <a:lnTo>
                  <a:pt x="2705" y="1416"/>
                </a:lnTo>
                <a:close/>
                <a:moveTo>
                  <a:pt x="2164" y="1416"/>
                </a:moveTo>
                <a:lnTo>
                  <a:pt x="2164" y="1851"/>
                </a:lnTo>
                <a:lnTo>
                  <a:pt x="2675" y="1851"/>
                </a:lnTo>
                <a:lnTo>
                  <a:pt x="2675" y="1416"/>
                </a:lnTo>
                <a:lnTo>
                  <a:pt x="2164" y="1416"/>
                </a:lnTo>
                <a:close/>
                <a:moveTo>
                  <a:pt x="1622" y="1416"/>
                </a:moveTo>
                <a:lnTo>
                  <a:pt x="1622" y="1851"/>
                </a:lnTo>
                <a:lnTo>
                  <a:pt x="2133" y="1851"/>
                </a:lnTo>
                <a:lnTo>
                  <a:pt x="2133" y="1416"/>
                </a:lnTo>
                <a:lnTo>
                  <a:pt x="1622" y="1416"/>
                </a:lnTo>
                <a:close/>
                <a:moveTo>
                  <a:pt x="1080" y="1416"/>
                </a:moveTo>
                <a:lnTo>
                  <a:pt x="1080" y="1851"/>
                </a:lnTo>
                <a:lnTo>
                  <a:pt x="1591" y="1851"/>
                </a:lnTo>
                <a:lnTo>
                  <a:pt x="1591" y="1416"/>
                </a:lnTo>
                <a:lnTo>
                  <a:pt x="1080" y="1416"/>
                </a:lnTo>
                <a:close/>
                <a:moveTo>
                  <a:pt x="539" y="1416"/>
                </a:moveTo>
                <a:lnTo>
                  <a:pt x="539" y="1851"/>
                </a:lnTo>
                <a:lnTo>
                  <a:pt x="1049" y="1851"/>
                </a:lnTo>
                <a:lnTo>
                  <a:pt x="1049" y="1416"/>
                </a:lnTo>
                <a:lnTo>
                  <a:pt x="539" y="1416"/>
                </a:lnTo>
                <a:close/>
                <a:moveTo>
                  <a:pt x="31" y="1416"/>
                </a:moveTo>
                <a:lnTo>
                  <a:pt x="31" y="1851"/>
                </a:lnTo>
                <a:lnTo>
                  <a:pt x="508" y="1851"/>
                </a:lnTo>
                <a:lnTo>
                  <a:pt x="508" y="1416"/>
                </a:lnTo>
                <a:lnTo>
                  <a:pt x="31" y="1416"/>
                </a:lnTo>
                <a:close/>
                <a:moveTo>
                  <a:pt x="14622" y="952"/>
                </a:moveTo>
                <a:lnTo>
                  <a:pt x="14622" y="1387"/>
                </a:lnTo>
                <a:lnTo>
                  <a:pt x="15133" y="1387"/>
                </a:lnTo>
                <a:lnTo>
                  <a:pt x="15133" y="952"/>
                </a:lnTo>
                <a:lnTo>
                  <a:pt x="14622" y="952"/>
                </a:lnTo>
                <a:close/>
                <a:moveTo>
                  <a:pt x="14081" y="952"/>
                </a:moveTo>
                <a:lnTo>
                  <a:pt x="14081" y="1387"/>
                </a:lnTo>
                <a:lnTo>
                  <a:pt x="14592" y="1387"/>
                </a:lnTo>
                <a:lnTo>
                  <a:pt x="14592" y="952"/>
                </a:lnTo>
                <a:lnTo>
                  <a:pt x="14081" y="952"/>
                </a:lnTo>
                <a:close/>
                <a:moveTo>
                  <a:pt x="13539" y="952"/>
                </a:moveTo>
                <a:lnTo>
                  <a:pt x="13539" y="1387"/>
                </a:lnTo>
                <a:lnTo>
                  <a:pt x="14050" y="1387"/>
                </a:lnTo>
                <a:lnTo>
                  <a:pt x="14050" y="952"/>
                </a:lnTo>
                <a:lnTo>
                  <a:pt x="13539" y="952"/>
                </a:lnTo>
                <a:close/>
                <a:moveTo>
                  <a:pt x="12997" y="952"/>
                </a:moveTo>
                <a:lnTo>
                  <a:pt x="12997" y="1387"/>
                </a:lnTo>
                <a:lnTo>
                  <a:pt x="13508" y="1387"/>
                </a:lnTo>
                <a:lnTo>
                  <a:pt x="13508" y="952"/>
                </a:lnTo>
                <a:lnTo>
                  <a:pt x="12997" y="952"/>
                </a:lnTo>
                <a:close/>
                <a:moveTo>
                  <a:pt x="12456" y="952"/>
                </a:moveTo>
                <a:lnTo>
                  <a:pt x="12456" y="1387"/>
                </a:lnTo>
                <a:lnTo>
                  <a:pt x="12967" y="1387"/>
                </a:lnTo>
                <a:lnTo>
                  <a:pt x="12967" y="952"/>
                </a:lnTo>
                <a:lnTo>
                  <a:pt x="12456" y="952"/>
                </a:lnTo>
                <a:close/>
                <a:moveTo>
                  <a:pt x="11914" y="952"/>
                </a:moveTo>
                <a:lnTo>
                  <a:pt x="11914" y="1387"/>
                </a:lnTo>
                <a:lnTo>
                  <a:pt x="12425" y="1387"/>
                </a:lnTo>
                <a:lnTo>
                  <a:pt x="12425" y="952"/>
                </a:lnTo>
                <a:lnTo>
                  <a:pt x="11914" y="952"/>
                </a:lnTo>
                <a:close/>
                <a:moveTo>
                  <a:pt x="11372" y="952"/>
                </a:moveTo>
                <a:lnTo>
                  <a:pt x="11372" y="1387"/>
                </a:lnTo>
                <a:lnTo>
                  <a:pt x="11883" y="1387"/>
                </a:lnTo>
                <a:lnTo>
                  <a:pt x="11883" y="952"/>
                </a:lnTo>
                <a:lnTo>
                  <a:pt x="11372" y="952"/>
                </a:lnTo>
                <a:close/>
                <a:moveTo>
                  <a:pt x="10831" y="952"/>
                </a:moveTo>
                <a:lnTo>
                  <a:pt x="10831" y="1387"/>
                </a:lnTo>
                <a:lnTo>
                  <a:pt x="11341" y="1387"/>
                </a:lnTo>
                <a:lnTo>
                  <a:pt x="11341" y="952"/>
                </a:lnTo>
                <a:lnTo>
                  <a:pt x="10831" y="952"/>
                </a:lnTo>
                <a:close/>
                <a:moveTo>
                  <a:pt x="10289" y="952"/>
                </a:moveTo>
                <a:lnTo>
                  <a:pt x="10289" y="1387"/>
                </a:lnTo>
                <a:lnTo>
                  <a:pt x="10800" y="1387"/>
                </a:lnTo>
                <a:lnTo>
                  <a:pt x="10800" y="952"/>
                </a:lnTo>
                <a:lnTo>
                  <a:pt x="10289" y="952"/>
                </a:lnTo>
                <a:close/>
                <a:moveTo>
                  <a:pt x="9747" y="952"/>
                </a:moveTo>
                <a:lnTo>
                  <a:pt x="9747" y="1387"/>
                </a:lnTo>
                <a:lnTo>
                  <a:pt x="10258" y="1387"/>
                </a:lnTo>
                <a:lnTo>
                  <a:pt x="10258" y="952"/>
                </a:lnTo>
                <a:lnTo>
                  <a:pt x="9747" y="952"/>
                </a:lnTo>
                <a:close/>
                <a:moveTo>
                  <a:pt x="9206" y="952"/>
                </a:moveTo>
                <a:lnTo>
                  <a:pt x="9206" y="1387"/>
                </a:lnTo>
                <a:lnTo>
                  <a:pt x="9716" y="1387"/>
                </a:lnTo>
                <a:lnTo>
                  <a:pt x="9716" y="952"/>
                </a:lnTo>
                <a:lnTo>
                  <a:pt x="9206" y="952"/>
                </a:lnTo>
                <a:close/>
                <a:moveTo>
                  <a:pt x="8664" y="952"/>
                </a:moveTo>
                <a:lnTo>
                  <a:pt x="8664" y="1387"/>
                </a:lnTo>
                <a:lnTo>
                  <a:pt x="9175" y="1387"/>
                </a:lnTo>
                <a:lnTo>
                  <a:pt x="9175" y="952"/>
                </a:lnTo>
                <a:lnTo>
                  <a:pt x="8664" y="952"/>
                </a:lnTo>
                <a:close/>
                <a:moveTo>
                  <a:pt x="8122" y="952"/>
                </a:moveTo>
                <a:lnTo>
                  <a:pt x="8122" y="1387"/>
                </a:lnTo>
                <a:lnTo>
                  <a:pt x="8633" y="1387"/>
                </a:lnTo>
                <a:lnTo>
                  <a:pt x="8633" y="952"/>
                </a:lnTo>
                <a:lnTo>
                  <a:pt x="8122" y="952"/>
                </a:lnTo>
                <a:close/>
                <a:moveTo>
                  <a:pt x="7581" y="952"/>
                </a:moveTo>
                <a:lnTo>
                  <a:pt x="7581" y="1387"/>
                </a:lnTo>
                <a:lnTo>
                  <a:pt x="8091" y="1387"/>
                </a:lnTo>
                <a:lnTo>
                  <a:pt x="8091" y="952"/>
                </a:lnTo>
                <a:lnTo>
                  <a:pt x="7581" y="952"/>
                </a:lnTo>
                <a:close/>
                <a:moveTo>
                  <a:pt x="7039" y="952"/>
                </a:moveTo>
                <a:lnTo>
                  <a:pt x="7039" y="1387"/>
                </a:lnTo>
                <a:lnTo>
                  <a:pt x="7550" y="1387"/>
                </a:lnTo>
                <a:lnTo>
                  <a:pt x="7550" y="952"/>
                </a:lnTo>
                <a:lnTo>
                  <a:pt x="7039" y="952"/>
                </a:lnTo>
                <a:close/>
                <a:moveTo>
                  <a:pt x="6497" y="952"/>
                </a:moveTo>
                <a:lnTo>
                  <a:pt x="6497" y="1387"/>
                </a:lnTo>
                <a:lnTo>
                  <a:pt x="7008" y="1387"/>
                </a:lnTo>
                <a:lnTo>
                  <a:pt x="7008" y="952"/>
                </a:lnTo>
                <a:lnTo>
                  <a:pt x="6497" y="952"/>
                </a:lnTo>
                <a:close/>
                <a:moveTo>
                  <a:pt x="5955" y="952"/>
                </a:moveTo>
                <a:lnTo>
                  <a:pt x="5955" y="1387"/>
                </a:lnTo>
                <a:lnTo>
                  <a:pt x="6466" y="1387"/>
                </a:lnTo>
                <a:lnTo>
                  <a:pt x="6466" y="952"/>
                </a:lnTo>
                <a:lnTo>
                  <a:pt x="5955" y="952"/>
                </a:lnTo>
                <a:close/>
                <a:moveTo>
                  <a:pt x="5414" y="952"/>
                </a:moveTo>
                <a:lnTo>
                  <a:pt x="5414" y="1387"/>
                </a:lnTo>
                <a:lnTo>
                  <a:pt x="5925" y="1387"/>
                </a:lnTo>
                <a:lnTo>
                  <a:pt x="5925" y="952"/>
                </a:lnTo>
                <a:lnTo>
                  <a:pt x="5414" y="952"/>
                </a:lnTo>
                <a:close/>
                <a:moveTo>
                  <a:pt x="4872" y="952"/>
                </a:moveTo>
                <a:lnTo>
                  <a:pt x="4872" y="1387"/>
                </a:lnTo>
                <a:lnTo>
                  <a:pt x="5383" y="1387"/>
                </a:lnTo>
                <a:lnTo>
                  <a:pt x="5383" y="952"/>
                </a:lnTo>
                <a:lnTo>
                  <a:pt x="4872" y="952"/>
                </a:lnTo>
                <a:close/>
                <a:moveTo>
                  <a:pt x="4330" y="952"/>
                </a:moveTo>
                <a:lnTo>
                  <a:pt x="4330" y="1387"/>
                </a:lnTo>
                <a:lnTo>
                  <a:pt x="4841" y="1387"/>
                </a:lnTo>
                <a:lnTo>
                  <a:pt x="4841" y="952"/>
                </a:lnTo>
                <a:lnTo>
                  <a:pt x="4330" y="952"/>
                </a:lnTo>
                <a:close/>
                <a:moveTo>
                  <a:pt x="3789" y="952"/>
                </a:moveTo>
                <a:lnTo>
                  <a:pt x="3789" y="1387"/>
                </a:lnTo>
                <a:lnTo>
                  <a:pt x="4300" y="1387"/>
                </a:lnTo>
                <a:lnTo>
                  <a:pt x="4300" y="952"/>
                </a:lnTo>
                <a:lnTo>
                  <a:pt x="3789" y="952"/>
                </a:lnTo>
                <a:close/>
                <a:moveTo>
                  <a:pt x="3247" y="952"/>
                </a:moveTo>
                <a:lnTo>
                  <a:pt x="3247" y="1387"/>
                </a:lnTo>
                <a:lnTo>
                  <a:pt x="3758" y="1387"/>
                </a:lnTo>
                <a:lnTo>
                  <a:pt x="3758" y="952"/>
                </a:lnTo>
                <a:lnTo>
                  <a:pt x="3247" y="952"/>
                </a:lnTo>
                <a:close/>
                <a:moveTo>
                  <a:pt x="2705" y="952"/>
                </a:moveTo>
                <a:lnTo>
                  <a:pt x="2705" y="1387"/>
                </a:lnTo>
                <a:lnTo>
                  <a:pt x="3216" y="1387"/>
                </a:lnTo>
                <a:lnTo>
                  <a:pt x="3216" y="952"/>
                </a:lnTo>
                <a:lnTo>
                  <a:pt x="2705" y="952"/>
                </a:lnTo>
                <a:close/>
                <a:moveTo>
                  <a:pt x="2164" y="952"/>
                </a:moveTo>
                <a:lnTo>
                  <a:pt x="2164" y="1387"/>
                </a:lnTo>
                <a:lnTo>
                  <a:pt x="2675" y="1387"/>
                </a:lnTo>
                <a:lnTo>
                  <a:pt x="2675" y="952"/>
                </a:lnTo>
                <a:lnTo>
                  <a:pt x="2164" y="952"/>
                </a:lnTo>
                <a:close/>
                <a:moveTo>
                  <a:pt x="1622" y="952"/>
                </a:moveTo>
                <a:lnTo>
                  <a:pt x="1622" y="1387"/>
                </a:lnTo>
                <a:lnTo>
                  <a:pt x="2133" y="1387"/>
                </a:lnTo>
                <a:lnTo>
                  <a:pt x="2133" y="952"/>
                </a:lnTo>
                <a:lnTo>
                  <a:pt x="1622" y="952"/>
                </a:lnTo>
                <a:close/>
                <a:moveTo>
                  <a:pt x="1080" y="952"/>
                </a:moveTo>
                <a:lnTo>
                  <a:pt x="1080" y="1387"/>
                </a:lnTo>
                <a:lnTo>
                  <a:pt x="1591" y="1387"/>
                </a:lnTo>
                <a:lnTo>
                  <a:pt x="1591" y="952"/>
                </a:lnTo>
                <a:lnTo>
                  <a:pt x="1080" y="952"/>
                </a:lnTo>
                <a:close/>
                <a:moveTo>
                  <a:pt x="539" y="952"/>
                </a:moveTo>
                <a:lnTo>
                  <a:pt x="539" y="1387"/>
                </a:lnTo>
                <a:lnTo>
                  <a:pt x="1049" y="1387"/>
                </a:lnTo>
                <a:lnTo>
                  <a:pt x="1049" y="952"/>
                </a:lnTo>
                <a:lnTo>
                  <a:pt x="539" y="952"/>
                </a:lnTo>
                <a:close/>
                <a:moveTo>
                  <a:pt x="31" y="952"/>
                </a:moveTo>
                <a:lnTo>
                  <a:pt x="31" y="1387"/>
                </a:lnTo>
                <a:lnTo>
                  <a:pt x="508" y="1387"/>
                </a:lnTo>
                <a:lnTo>
                  <a:pt x="508" y="952"/>
                </a:lnTo>
                <a:lnTo>
                  <a:pt x="31" y="952"/>
                </a:lnTo>
                <a:close/>
                <a:moveTo>
                  <a:pt x="14622" y="488"/>
                </a:moveTo>
                <a:lnTo>
                  <a:pt x="14622" y="923"/>
                </a:lnTo>
                <a:lnTo>
                  <a:pt x="15133" y="923"/>
                </a:lnTo>
                <a:lnTo>
                  <a:pt x="15133" y="488"/>
                </a:lnTo>
                <a:lnTo>
                  <a:pt x="14622" y="488"/>
                </a:lnTo>
                <a:close/>
                <a:moveTo>
                  <a:pt x="14081" y="488"/>
                </a:moveTo>
                <a:lnTo>
                  <a:pt x="14081" y="923"/>
                </a:lnTo>
                <a:lnTo>
                  <a:pt x="14592" y="923"/>
                </a:lnTo>
                <a:lnTo>
                  <a:pt x="14592" y="488"/>
                </a:lnTo>
                <a:lnTo>
                  <a:pt x="14081" y="488"/>
                </a:lnTo>
                <a:close/>
                <a:moveTo>
                  <a:pt x="13539" y="488"/>
                </a:moveTo>
                <a:lnTo>
                  <a:pt x="13539" y="923"/>
                </a:lnTo>
                <a:lnTo>
                  <a:pt x="14050" y="923"/>
                </a:lnTo>
                <a:lnTo>
                  <a:pt x="14050" y="488"/>
                </a:lnTo>
                <a:lnTo>
                  <a:pt x="13539" y="488"/>
                </a:lnTo>
                <a:close/>
                <a:moveTo>
                  <a:pt x="12997" y="488"/>
                </a:moveTo>
                <a:lnTo>
                  <a:pt x="12997" y="923"/>
                </a:lnTo>
                <a:lnTo>
                  <a:pt x="13508" y="923"/>
                </a:lnTo>
                <a:lnTo>
                  <a:pt x="13508" y="488"/>
                </a:lnTo>
                <a:lnTo>
                  <a:pt x="12997" y="488"/>
                </a:lnTo>
                <a:close/>
                <a:moveTo>
                  <a:pt x="12456" y="488"/>
                </a:moveTo>
                <a:lnTo>
                  <a:pt x="12456" y="923"/>
                </a:lnTo>
                <a:lnTo>
                  <a:pt x="12967" y="923"/>
                </a:lnTo>
                <a:lnTo>
                  <a:pt x="12967" y="488"/>
                </a:lnTo>
                <a:lnTo>
                  <a:pt x="12456" y="488"/>
                </a:lnTo>
                <a:close/>
                <a:moveTo>
                  <a:pt x="11914" y="488"/>
                </a:moveTo>
                <a:lnTo>
                  <a:pt x="11914" y="923"/>
                </a:lnTo>
                <a:lnTo>
                  <a:pt x="12425" y="923"/>
                </a:lnTo>
                <a:lnTo>
                  <a:pt x="12425" y="488"/>
                </a:lnTo>
                <a:lnTo>
                  <a:pt x="11914" y="488"/>
                </a:lnTo>
                <a:close/>
                <a:moveTo>
                  <a:pt x="11372" y="488"/>
                </a:moveTo>
                <a:lnTo>
                  <a:pt x="11372" y="923"/>
                </a:lnTo>
                <a:lnTo>
                  <a:pt x="11883" y="923"/>
                </a:lnTo>
                <a:lnTo>
                  <a:pt x="11883" y="488"/>
                </a:lnTo>
                <a:lnTo>
                  <a:pt x="11372" y="488"/>
                </a:lnTo>
                <a:close/>
                <a:moveTo>
                  <a:pt x="10831" y="488"/>
                </a:moveTo>
                <a:lnTo>
                  <a:pt x="10831" y="923"/>
                </a:lnTo>
                <a:lnTo>
                  <a:pt x="11341" y="923"/>
                </a:lnTo>
                <a:lnTo>
                  <a:pt x="11341" y="488"/>
                </a:lnTo>
                <a:lnTo>
                  <a:pt x="10831" y="488"/>
                </a:lnTo>
                <a:close/>
                <a:moveTo>
                  <a:pt x="10289" y="488"/>
                </a:moveTo>
                <a:lnTo>
                  <a:pt x="10289" y="923"/>
                </a:lnTo>
                <a:lnTo>
                  <a:pt x="10800" y="923"/>
                </a:lnTo>
                <a:lnTo>
                  <a:pt x="10800" y="488"/>
                </a:lnTo>
                <a:lnTo>
                  <a:pt x="10289" y="488"/>
                </a:lnTo>
                <a:close/>
                <a:moveTo>
                  <a:pt x="9747" y="488"/>
                </a:moveTo>
                <a:lnTo>
                  <a:pt x="9747" y="923"/>
                </a:lnTo>
                <a:lnTo>
                  <a:pt x="10258" y="923"/>
                </a:lnTo>
                <a:lnTo>
                  <a:pt x="10258" y="488"/>
                </a:lnTo>
                <a:lnTo>
                  <a:pt x="9747" y="488"/>
                </a:lnTo>
                <a:close/>
                <a:moveTo>
                  <a:pt x="9206" y="488"/>
                </a:moveTo>
                <a:lnTo>
                  <a:pt x="9206" y="923"/>
                </a:lnTo>
                <a:lnTo>
                  <a:pt x="9716" y="923"/>
                </a:lnTo>
                <a:lnTo>
                  <a:pt x="9716" y="488"/>
                </a:lnTo>
                <a:lnTo>
                  <a:pt x="9206" y="488"/>
                </a:lnTo>
                <a:close/>
                <a:moveTo>
                  <a:pt x="8664" y="488"/>
                </a:moveTo>
                <a:lnTo>
                  <a:pt x="8664" y="923"/>
                </a:lnTo>
                <a:lnTo>
                  <a:pt x="9175" y="923"/>
                </a:lnTo>
                <a:lnTo>
                  <a:pt x="9175" y="488"/>
                </a:lnTo>
                <a:lnTo>
                  <a:pt x="8664" y="488"/>
                </a:lnTo>
                <a:close/>
                <a:moveTo>
                  <a:pt x="8122" y="488"/>
                </a:moveTo>
                <a:lnTo>
                  <a:pt x="8122" y="923"/>
                </a:lnTo>
                <a:lnTo>
                  <a:pt x="8633" y="923"/>
                </a:lnTo>
                <a:lnTo>
                  <a:pt x="8633" y="488"/>
                </a:lnTo>
                <a:lnTo>
                  <a:pt x="8122" y="488"/>
                </a:lnTo>
                <a:close/>
                <a:moveTo>
                  <a:pt x="7581" y="488"/>
                </a:moveTo>
                <a:lnTo>
                  <a:pt x="7581" y="923"/>
                </a:lnTo>
                <a:lnTo>
                  <a:pt x="8091" y="923"/>
                </a:lnTo>
                <a:lnTo>
                  <a:pt x="8091" y="488"/>
                </a:lnTo>
                <a:lnTo>
                  <a:pt x="7581" y="488"/>
                </a:lnTo>
                <a:close/>
                <a:moveTo>
                  <a:pt x="7039" y="488"/>
                </a:moveTo>
                <a:lnTo>
                  <a:pt x="7039" y="923"/>
                </a:lnTo>
                <a:lnTo>
                  <a:pt x="7550" y="923"/>
                </a:lnTo>
                <a:lnTo>
                  <a:pt x="7550" y="488"/>
                </a:lnTo>
                <a:lnTo>
                  <a:pt x="7039" y="488"/>
                </a:lnTo>
                <a:close/>
                <a:moveTo>
                  <a:pt x="6497" y="488"/>
                </a:moveTo>
                <a:lnTo>
                  <a:pt x="6497" y="923"/>
                </a:lnTo>
                <a:lnTo>
                  <a:pt x="7008" y="923"/>
                </a:lnTo>
                <a:lnTo>
                  <a:pt x="7008" y="488"/>
                </a:lnTo>
                <a:lnTo>
                  <a:pt x="6497" y="488"/>
                </a:lnTo>
                <a:close/>
                <a:moveTo>
                  <a:pt x="5955" y="488"/>
                </a:moveTo>
                <a:lnTo>
                  <a:pt x="5955" y="923"/>
                </a:lnTo>
                <a:lnTo>
                  <a:pt x="6466" y="923"/>
                </a:lnTo>
                <a:lnTo>
                  <a:pt x="6466" y="488"/>
                </a:lnTo>
                <a:lnTo>
                  <a:pt x="5955" y="488"/>
                </a:lnTo>
                <a:close/>
                <a:moveTo>
                  <a:pt x="5414" y="488"/>
                </a:moveTo>
                <a:lnTo>
                  <a:pt x="5414" y="923"/>
                </a:lnTo>
                <a:lnTo>
                  <a:pt x="5925" y="923"/>
                </a:lnTo>
                <a:lnTo>
                  <a:pt x="5925" y="488"/>
                </a:lnTo>
                <a:lnTo>
                  <a:pt x="5414" y="488"/>
                </a:lnTo>
                <a:close/>
                <a:moveTo>
                  <a:pt x="4872" y="488"/>
                </a:moveTo>
                <a:lnTo>
                  <a:pt x="4872" y="923"/>
                </a:lnTo>
                <a:lnTo>
                  <a:pt x="5383" y="923"/>
                </a:lnTo>
                <a:lnTo>
                  <a:pt x="5383" y="488"/>
                </a:lnTo>
                <a:lnTo>
                  <a:pt x="4872" y="488"/>
                </a:lnTo>
                <a:close/>
                <a:moveTo>
                  <a:pt x="4330" y="488"/>
                </a:moveTo>
                <a:lnTo>
                  <a:pt x="4330" y="923"/>
                </a:lnTo>
                <a:lnTo>
                  <a:pt x="4841" y="923"/>
                </a:lnTo>
                <a:lnTo>
                  <a:pt x="4841" y="488"/>
                </a:lnTo>
                <a:lnTo>
                  <a:pt x="4330" y="488"/>
                </a:lnTo>
                <a:close/>
                <a:moveTo>
                  <a:pt x="3789" y="488"/>
                </a:moveTo>
                <a:lnTo>
                  <a:pt x="3789" y="923"/>
                </a:lnTo>
                <a:lnTo>
                  <a:pt x="4300" y="923"/>
                </a:lnTo>
                <a:lnTo>
                  <a:pt x="4300" y="488"/>
                </a:lnTo>
                <a:lnTo>
                  <a:pt x="3789" y="488"/>
                </a:lnTo>
                <a:close/>
                <a:moveTo>
                  <a:pt x="3247" y="488"/>
                </a:moveTo>
                <a:lnTo>
                  <a:pt x="3247" y="923"/>
                </a:lnTo>
                <a:lnTo>
                  <a:pt x="3758" y="923"/>
                </a:lnTo>
                <a:lnTo>
                  <a:pt x="3758" y="488"/>
                </a:lnTo>
                <a:lnTo>
                  <a:pt x="3247" y="488"/>
                </a:lnTo>
                <a:close/>
                <a:moveTo>
                  <a:pt x="2705" y="488"/>
                </a:moveTo>
                <a:lnTo>
                  <a:pt x="2705" y="923"/>
                </a:lnTo>
                <a:lnTo>
                  <a:pt x="3216" y="923"/>
                </a:lnTo>
                <a:lnTo>
                  <a:pt x="3216" y="488"/>
                </a:lnTo>
                <a:lnTo>
                  <a:pt x="2705" y="488"/>
                </a:lnTo>
                <a:close/>
                <a:moveTo>
                  <a:pt x="2164" y="488"/>
                </a:moveTo>
                <a:lnTo>
                  <a:pt x="2164" y="923"/>
                </a:lnTo>
                <a:lnTo>
                  <a:pt x="2675" y="923"/>
                </a:lnTo>
                <a:lnTo>
                  <a:pt x="2675" y="488"/>
                </a:lnTo>
                <a:lnTo>
                  <a:pt x="2164" y="488"/>
                </a:lnTo>
                <a:close/>
                <a:moveTo>
                  <a:pt x="1622" y="488"/>
                </a:moveTo>
                <a:lnTo>
                  <a:pt x="1622" y="923"/>
                </a:lnTo>
                <a:lnTo>
                  <a:pt x="2133" y="923"/>
                </a:lnTo>
                <a:lnTo>
                  <a:pt x="2133" y="488"/>
                </a:lnTo>
                <a:lnTo>
                  <a:pt x="1622" y="488"/>
                </a:lnTo>
                <a:close/>
                <a:moveTo>
                  <a:pt x="1080" y="488"/>
                </a:moveTo>
                <a:lnTo>
                  <a:pt x="1080" y="923"/>
                </a:lnTo>
                <a:lnTo>
                  <a:pt x="1591" y="923"/>
                </a:lnTo>
                <a:lnTo>
                  <a:pt x="1591" y="488"/>
                </a:lnTo>
                <a:lnTo>
                  <a:pt x="1080" y="488"/>
                </a:lnTo>
                <a:close/>
                <a:moveTo>
                  <a:pt x="539" y="488"/>
                </a:moveTo>
                <a:lnTo>
                  <a:pt x="539" y="923"/>
                </a:lnTo>
                <a:lnTo>
                  <a:pt x="1049" y="923"/>
                </a:lnTo>
                <a:lnTo>
                  <a:pt x="1049" y="488"/>
                </a:lnTo>
                <a:lnTo>
                  <a:pt x="539" y="488"/>
                </a:lnTo>
                <a:close/>
                <a:moveTo>
                  <a:pt x="31" y="488"/>
                </a:moveTo>
                <a:lnTo>
                  <a:pt x="31" y="923"/>
                </a:lnTo>
                <a:lnTo>
                  <a:pt x="508" y="923"/>
                </a:lnTo>
                <a:lnTo>
                  <a:pt x="508" y="488"/>
                </a:lnTo>
                <a:lnTo>
                  <a:pt x="31" y="488"/>
                </a:lnTo>
                <a:close/>
                <a:moveTo>
                  <a:pt x="0" y="0"/>
                </a:moveTo>
                <a:lnTo>
                  <a:pt x="31" y="0"/>
                </a:lnTo>
                <a:lnTo>
                  <a:pt x="31" y="460"/>
                </a:lnTo>
                <a:lnTo>
                  <a:pt x="508" y="460"/>
                </a:lnTo>
                <a:lnTo>
                  <a:pt x="508" y="0"/>
                </a:lnTo>
                <a:lnTo>
                  <a:pt x="539" y="0"/>
                </a:lnTo>
                <a:lnTo>
                  <a:pt x="539" y="460"/>
                </a:lnTo>
                <a:lnTo>
                  <a:pt x="1049" y="460"/>
                </a:lnTo>
                <a:lnTo>
                  <a:pt x="1049" y="0"/>
                </a:lnTo>
                <a:lnTo>
                  <a:pt x="1080" y="0"/>
                </a:lnTo>
                <a:lnTo>
                  <a:pt x="1080" y="460"/>
                </a:lnTo>
                <a:lnTo>
                  <a:pt x="1591" y="460"/>
                </a:lnTo>
                <a:lnTo>
                  <a:pt x="1591" y="0"/>
                </a:lnTo>
                <a:lnTo>
                  <a:pt x="1622" y="0"/>
                </a:lnTo>
                <a:lnTo>
                  <a:pt x="1622" y="460"/>
                </a:lnTo>
                <a:lnTo>
                  <a:pt x="2133" y="460"/>
                </a:lnTo>
                <a:lnTo>
                  <a:pt x="2133" y="0"/>
                </a:lnTo>
                <a:lnTo>
                  <a:pt x="2164" y="0"/>
                </a:lnTo>
                <a:lnTo>
                  <a:pt x="2164" y="460"/>
                </a:lnTo>
                <a:lnTo>
                  <a:pt x="2675" y="460"/>
                </a:lnTo>
                <a:lnTo>
                  <a:pt x="2675" y="0"/>
                </a:lnTo>
                <a:lnTo>
                  <a:pt x="2705" y="0"/>
                </a:lnTo>
                <a:lnTo>
                  <a:pt x="2705" y="460"/>
                </a:lnTo>
                <a:lnTo>
                  <a:pt x="3216" y="460"/>
                </a:lnTo>
                <a:lnTo>
                  <a:pt x="3216" y="0"/>
                </a:lnTo>
                <a:lnTo>
                  <a:pt x="3247" y="0"/>
                </a:lnTo>
                <a:lnTo>
                  <a:pt x="3247" y="460"/>
                </a:lnTo>
                <a:lnTo>
                  <a:pt x="3758" y="460"/>
                </a:lnTo>
                <a:lnTo>
                  <a:pt x="3758" y="0"/>
                </a:lnTo>
                <a:lnTo>
                  <a:pt x="3789" y="0"/>
                </a:lnTo>
                <a:lnTo>
                  <a:pt x="3789" y="460"/>
                </a:lnTo>
                <a:lnTo>
                  <a:pt x="4300" y="460"/>
                </a:lnTo>
                <a:lnTo>
                  <a:pt x="4300" y="0"/>
                </a:lnTo>
                <a:lnTo>
                  <a:pt x="4330" y="0"/>
                </a:lnTo>
                <a:lnTo>
                  <a:pt x="4330" y="460"/>
                </a:lnTo>
                <a:lnTo>
                  <a:pt x="4841" y="460"/>
                </a:lnTo>
                <a:lnTo>
                  <a:pt x="4841" y="0"/>
                </a:lnTo>
                <a:lnTo>
                  <a:pt x="4872" y="0"/>
                </a:lnTo>
                <a:lnTo>
                  <a:pt x="4872" y="460"/>
                </a:lnTo>
                <a:lnTo>
                  <a:pt x="5383" y="460"/>
                </a:lnTo>
                <a:lnTo>
                  <a:pt x="5383" y="0"/>
                </a:lnTo>
                <a:lnTo>
                  <a:pt x="5414" y="0"/>
                </a:lnTo>
                <a:lnTo>
                  <a:pt x="5414" y="460"/>
                </a:lnTo>
                <a:lnTo>
                  <a:pt x="5925" y="460"/>
                </a:lnTo>
                <a:lnTo>
                  <a:pt x="5925" y="0"/>
                </a:lnTo>
                <a:lnTo>
                  <a:pt x="5955" y="0"/>
                </a:lnTo>
                <a:lnTo>
                  <a:pt x="5955" y="460"/>
                </a:lnTo>
                <a:lnTo>
                  <a:pt x="6466" y="460"/>
                </a:lnTo>
                <a:lnTo>
                  <a:pt x="6466" y="0"/>
                </a:lnTo>
                <a:lnTo>
                  <a:pt x="6497" y="0"/>
                </a:lnTo>
                <a:lnTo>
                  <a:pt x="6497" y="460"/>
                </a:lnTo>
                <a:lnTo>
                  <a:pt x="7008" y="460"/>
                </a:lnTo>
                <a:lnTo>
                  <a:pt x="7008" y="0"/>
                </a:lnTo>
                <a:lnTo>
                  <a:pt x="7039" y="0"/>
                </a:lnTo>
                <a:lnTo>
                  <a:pt x="7039" y="460"/>
                </a:lnTo>
                <a:lnTo>
                  <a:pt x="7550" y="460"/>
                </a:lnTo>
                <a:lnTo>
                  <a:pt x="7550" y="0"/>
                </a:lnTo>
                <a:lnTo>
                  <a:pt x="7581" y="0"/>
                </a:lnTo>
                <a:lnTo>
                  <a:pt x="7581" y="460"/>
                </a:lnTo>
                <a:lnTo>
                  <a:pt x="8091" y="460"/>
                </a:lnTo>
                <a:lnTo>
                  <a:pt x="8091" y="0"/>
                </a:lnTo>
                <a:lnTo>
                  <a:pt x="8122" y="0"/>
                </a:lnTo>
                <a:lnTo>
                  <a:pt x="8122" y="460"/>
                </a:lnTo>
                <a:lnTo>
                  <a:pt x="8633" y="460"/>
                </a:lnTo>
                <a:lnTo>
                  <a:pt x="8633" y="0"/>
                </a:lnTo>
                <a:lnTo>
                  <a:pt x="8664" y="0"/>
                </a:lnTo>
                <a:lnTo>
                  <a:pt x="8664" y="460"/>
                </a:lnTo>
                <a:lnTo>
                  <a:pt x="9175" y="460"/>
                </a:lnTo>
                <a:lnTo>
                  <a:pt x="9175" y="0"/>
                </a:lnTo>
                <a:lnTo>
                  <a:pt x="9206" y="0"/>
                </a:lnTo>
                <a:lnTo>
                  <a:pt x="9206" y="460"/>
                </a:lnTo>
                <a:lnTo>
                  <a:pt x="9716" y="460"/>
                </a:lnTo>
                <a:lnTo>
                  <a:pt x="9716" y="0"/>
                </a:lnTo>
                <a:lnTo>
                  <a:pt x="9747" y="0"/>
                </a:lnTo>
                <a:lnTo>
                  <a:pt x="9747" y="460"/>
                </a:lnTo>
                <a:lnTo>
                  <a:pt x="10258" y="460"/>
                </a:lnTo>
                <a:lnTo>
                  <a:pt x="10258" y="0"/>
                </a:lnTo>
                <a:lnTo>
                  <a:pt x="10289" y="0"/>
                </a:lnTo>
                <a:lnTo>
                  <a:pt x="10289" y="460"/>
                </a:lnTo>
                <a:lnTo>
                  <a:pt x="10800" y="460"/>
                </a:lnTo>
                <a:lnTo>
                  <a:pt x="10800" y="0"/>
                </a:lnTo>
                <a:lnTo>
                  <a:pt x="10831" y="0"/>
                </a:lnTo>
                <a:lnTo>
                  <a:pt x="10831" y="460"/>
                </a:lnTo>
                <a:lnTo>
                  <a:pt x="11341" y="460"/>
                </a:lnTo>
                <a:lnTo>
                  <a:pt x="11341" y="0"/>
                </a:lnTo>
                <a:lnTo>
                  <a:pt x="11372" y="0"/>
                </a:lnTo>
                <a:lnTo>
                  <a:pt x="11372" y="460"/>
                </a:lnTo>
                <a:lnTo>
                  <a:pt x="11883" y="460"/>
                </a:lnTo>
                <a:lnTo>
                  <a:pt x="11883" y="0"/>
                </a:lnTo>
                <a:lnTo>
                  <a:pt x="11914" y="0"/>
                </a:lnTo>
                <a:lnTo>
                  <a:pt x="11914" y="460"/>
                </a:lnTo>
                <a:lnTo>
                  <a:pt x="12425" y="460"/>
                </a:lnTo>
                <a:lnTo>
                  <a:pt x="12425" y="0"/>
                </a:lnTo>
                <a:lnTo>
                  <a:pt x="12456" y="0"/>
                </a:lnTo>
                <a:lnTo>
                  <a:pt x="12456" y="460"/>
                </a:lnTo>
                <a:lnTo>
                  <a:pt x="12967" y="460"/>
                </a:lnTo>
                <a:lnTo>
                  <a:pt x="12967" y="0"/>
                </a:lnTo>
                <a:lnTo>
                  <a:pt x="12997" y="0"/>
                </a:lnTo>
                <a:lnTo>
                  <a:pt x="12997" y="460"/>
                </a:lnTo>
                <a:lnTo>
                  <a:pt x="13508" y="460"/>
                </a:lnTo>
                <a:lnTo>
                  <a:pt x="13508" y="0"/>
                </a:lnTo>
                <a:lnTo>
                  <a:pt x="13539" y="0"/>
                </a:lnTo>
                <a:lnTo>
                  <a:pt x="13539" y="460"/>
                </a:lnTo>
                <a:lnTo>
                  <a:pt x="14050" y="460"/>
                </a:lnTo>
                <a:lnTo>
                  <a:pt x="14050" y="0"/>
                </a:lnTo>
                <a:lnTo>
                  <a:pt x="14081" y="0"/>
                </a:lnTo>
                <a:lnTo>
                  <a:pt x="14081" y="460"/>
                </a:lnTo>
                <a:lnTo>
                  <a:pt x="14592" y="460"/>
                </a:lnTo>
                <a:lnTo>
                  <a:pt x="14592" y="0"/>
                </a:lnTo>
                <a:lnTo>
                  <a:pt x="14622" y="0"/>
                </a:lnTo>
                <a:lnTo>
                  <a:pt x="14622" y="460"/>
                </a:lnTo>
                <a:lnTo>
                  <a:pt x="15133" y="460"/>
                </a:lnTo>
                <a:lnTo>
                  <a:pt x="15133" y="0"/>
                </a:lnTo>
                <a:lnTo>
                  <a:pt x="15164" y="0"/>
                </a:lnTo>
                <a:lnTo>
                  <a:pt x="15164" y="5228"/>
                </a:lnTo>
                <a:lnTo>
                  <a:pt x="15133" y="5257"/>
                </a:lnTo>
                <a:lnTo>
                  <a:pt x="15133" y="5126"/>
                </a:lnTo>
                <a:lnTo>
                  <a:pt x="14622" y="5126"/>
                </a:lnTo>
                <a:lnTo>
                  <a:pt x="14622" y="5562"/>
                </a:lnTo>
                <a:lnTo>
                  <a:pt x="14810" y="5562"/>
                </a:lnTo>
                <a:lnTo>
                  <a:pt x="14780" y="5590"/>
                </a:lnTo>
                <a:lnTo>
                  <a:pt x="14622" y="5590"/>
                </a:lnTo>
                <a:lnTo>
                  <a:pt x="14622" y="5739"/>
                </a:lnTo>
                <a:lnTo>
                  <a:pt x="14592" y="5768"/>
                </a:lnTo>
                <a:lnTo>
                  <a:pt x="14592" y="5590"/>
                </a:lnTo>
                <a:lnTo>
                  <a:pt x="14081" y="5590"/>
                </a:lnTo>
                <a:lnTo>
                  <a:pt x="14081" y="6026"/>
                </a:lnTo>
                <a:lnTo>
                  <a:pt x="14319" y="6026"/>
                </a:lnTo>
                <a:lnTo>
                  <a:pt x="14289" y="6054"/>
                </a:lnTo>
                <a:lnTo>
                  <a:pt x="14081" y="6054"/>
                </a:lnTo>
                <a:lnTo>
                  <a:pt x="14081" y="6251"/>
                </a:lnTo>
                <a:lnTo>
                  <a:pt x="14050" y="6280"/>
                </a:lnTo>
                <a:lnTo>
                  <a:pt x="14050" y="6054"/>
                </a:lnTo>
                <a:lnTo>
                  <a:pt x="13539" y="6054"/>
                </a:lnTo>
                <a:lnTo>
                  <a:pt x="13539" y="6460"/>
                </a:lnTo>
                <a:lnTo>
                  <a:pt x="13508" y="6460"/>
                </a:lnTo>
                <a:lnTo>
                  <a:pt x="13508" y="6054"/>
                </a:lnTo>
                <a:lnTo>
                  <a:pt x="12997" y="6054"/>
                </a:lnTo>
                <a:lnTo>
                  <a:pt x="12997" y="6460"/>
                </a:lnTo>
                <a:lnTo>
                  <a:pt x="12967" y="6460"/>
                </a:lnTo>
                <a:lnTo>
                  <a:pt x="12967" y="6054"/>
                </a:lnTo>
                <a:lnTo>
                  <a:pt x="12456" y="6054"/>
                </a:lnTo>
                <a:lnTo>
                  <a:pt x="12456" y="6460"/>
                </a:lnTo>
                <a:lnTo>
                  <a:pt x="12425" y="6460"/>
                </a:lnTo>
                <a:lnTo>
                  <a:pt x="12425" y="6054"/>
                </a:lnTo>
                <a:lnTo>
                  <a:pt x="11914" y="6054"/>
                </a:lnTo>
                <a:lnTo>
                  <a:pt x="11914" y="6460"/>
                </a:lnTo>
                <a:lnTo>
                  <a:pt x="11883" y="6460"/>
                </a:lnTo>
                <a:lnTo>
                  <a:pt x="11883" y="6054"/>
                </a:lnTo>
                <a:lnTo>
                  <a:pt x="11372" y="6054"/>
                </a:lnTo>
                <a:lnTo>
                  <a:pt x="11372" y="6460"/>
                </a:lnTo>
                <a:lnTo>
                  <a:pt x="11341" y="6460"/>
                </a:lnTo>
                <a:lnTo>
                  <a:pt x="11341" y="6054"/>
                </a:lnTo>
                <a:lnTo>
                  <a:pt x="10831" y="6054"/>
                </a:lnTo>
                <a:lnTo>
                  <a:pt x="10831" y="6460"/>
                </a:lnTo>
                <a:lnTo>
                  <a:pt x="10800" y="6460"/>
                </a:lnTo>
                <a:lnTo>
                  <a:pt x="10800" y="6054"/>
                </a:lnTo>
                <a:lnTo>
                  <a:pt x="10289" y="6054"/>
                </a:lnTo>
                <a:lnTo>
                  <a:pt x="10289" y="6460"/>
                </a:lnTo>
                <a:lnTo>
                  <a:pt x="10258" y="6460"/>
                </a:lnTo>
                <a:lnTo>
                  <a:pt x="10258" y="6054"/>
                </a:lnTo>
                <a:lnTo>
                  <a:pt x="9747" y="6054"/>
                </a:lnTo>
                <a:lnTo>
                  <a:pt x="9747" y="6460"/>
                </a:lnTo>
                <a:lnTo>
                  <a:pt x="9716" y="6460"/>
                </a:lnTo>
                <a:lnTo>
                  <a:pt x="9716" y="6054"/>
                </a:lnTo>
                <a:lnTo>
                  <a:pt x="9206" y="6054"/>
                </a:lnTo>
                <a:lnTo>
                  <a:pt x="9206" y="6460"/>
                </a:lnTo>
                <a:lnTo>
                  <a:pt x="9175" y="6460"/>
                </a:lnTo>
                <a:lnTo>
                  <a:pt x="9175" y="6054"/>
                </a:lnTo>
                <a:lnTo>
                  <a:pt x="8664" y="6054"/>
                </a:lnTo>
                <a:lnTo>
                  <a:pt x="8664" y="6460"/>
                </a:lnTo>
                <a:lnTo>
                  <a:pt x="8633" y="6460"/>
                </a:lnTo>
                <a:lnTo>
                  <a:pt x="8633" y="6054"/>
                </a:lnTo>
                <a:lnTo>
                  <a:pt x="8122" y="6054"/>
                </a:lnTo>
                <a:lnTo>
                  <a:pt x="8122" y="6460"/>
                </a:lnTo>
                <a:lnTo>
                  <a:pt x="8091" y="6460"/>
                </a:lnTo>
                <a:lnTo>
                  <a:pt x="8091" y="6054"/>
                </a:lnTo>
                <a:lnTo>
                  <a:pt x="7581" y="6054"/>
                </a:lnTo>
                <a:lnTo>
                  <a:pt x="7581" y="6460"/>
                </a:lnTo>
                <a:lnTo>
                  <a:pt x="7550" y="6460"/>
                </a:lnTo>
                <a:lnTo>
                  <a:pt x="7550" y="6054"/>
                </a:lnTo>
                <a:lnTo>
                  <a:pt x="7039" y="6054"/>
                </a:lnTo>
                <a:lnTo>
                  <a:pt x="7039" y="6460"/>
                </a:lnTo>
                <a:lnTo>
                  <a:pt x="7008" y="6460"/>
                </a:lnTo>
                <a:lnTo>
                  <a:pt x="7008" y="6054"/>
                </a:lnTo>
                <a:lnTo>
                  <a:pt x="6497" y="6054"/>
                </a:lnTo>
                <a:lnTo>
                  <a:pt x="6497" y="6460"/>
                </a:lnTo>
                <a:lnTo>
                  <a:pt x="6466" y="6460"/>
                </a:lnTo>
                <a:lnTo>
                  <a:pt x="6466" y="6054"/>
                </a:lnTo>
                <a:lnTo>
                  <a:pt x="5955" y="6054"/>
                </a:lnTo>
                <a:lnTo>
                  <a:pt x="5955" y="6460"/>
                </a:lnTo>
                <a:lnTo>
                  <a:pt x="5925" y="6460"/>
                </a:lnTo>
                <a:lnTo>
                  <a:pt x="5925" y="6054"/>
                </a:lnTo>
                <a:lnTo>
                  <a:pt x="5414" y="6054"/>
                </a:lnTo>
                <a:lnTo>
                  <a:pt x="5414" y="6460"/>
                </a:lnTo>
                <a:lnTo>
                  <a:pt x="5383" y="6460"/>
                </a:lnTo>
                <a:lnTo>
                  <a:pt x="5383" y="6054"/>
                </a:lnTo>
                <a:lnTo>
                  <a:pt x="4872" y="6054"/>
                </a:lnTo>
                <a:lnTo>
                  <a:pt x="4872" y="6460"/>
                </a:lnTo>
                <a:lnTo>
                  <a:pt x="4841" y="6460"/>
                </a:lnTo>
                <a:lnTo>
                  <a:pt x="4841" y="6054"/>
                </a:lnTo>
                <a:lnTo>
                  <a:pt x="4330" y="6054"/>
                </a:lnTo>
                <a:lnTo>
                  <a:pt x="4330" y="6460"/>
                </a:lnTo>
                <a:lnTo>
                  <a:pt x="4300" y="6460"/>
                </a:lnTo>
                <a:lnTo>
                  <a:pt x="4300" y="6054"/>
                </a:lnTo>
                <a:lnTo>
                  <a:pt x="3789" y="6054"/>
                </a:lnTo>
                <a:lnTo>
                  <a:pt x="3789" y="6460"/>
                </a:lnTo>
                <a:lnTo>
                  <a:pt x="3758" y="6460"/>
                </a:lnTo>
                <a:lnTo>
                  <a:pt x="3758" y="6054"/>
                </a:lnTo>
                <a:lnTo>
                  <a:pt x="3247" y="6054"/>
                </a:lnTo>
                <a:lnTo>
                  <a:pt x="3247" y="6460"/>
                </a:lnTo>
                <a:lnTo>
                  <a:pt x="3216" y="6460"/>
                </a:lnTo>
                <a:lnTo>
                  <a:pt x="3216" y="6054"/>
                </a:lnTo>
                <a:lnTo>
                  <a:pt x="2705" y="6054"/>
                </a:lnTo>
                <a:lnTo>
                  <a:pt x="2705" y="6460"/>
                </a:lnTo>
                <a:lnTo>
                  <a:pt x="2675" y="6460"/>
                </a:lnTo>
                <a:lnTo>
                  <a:pt x="2675" y="6054"/>
                </a:lnTo>
                <a:lnTo>
                  <a:pt x="2164" y="6054"/>
                </a:lnTo>
                <a:lnTo>
                  <a:pt x="2164" y="6460"/>
                </a:lnTo>
                <a:lnTo>
                  <a:pt x="2133" y="6460"/>
                </a:lnTo>
                <a:lnTo>
                  <a:pt x="2133" y="6054"/>
                </a:lnTo>
                <a:lnTo>
                  <a:pt x="1622" y="6054"/>
                </a:lnTo>
                <a:lnTo>
                  <a:pt x="1622" y="6460"/>
                </a:lnTo>
                <a:lnTo>
                  <a:pt x="1591" y="6460"/>
                </a:lnTo>
                <a:lnTo>
                  <a:pt x="1591" y="6054"/>
                </a:lnTo>
                <a:lnTo>
                  <a:pt x="1080" y="6054"/>
                </a:lnTo>
                <a:lnTo>
                  <a:pt x="1080" y="6460"/>
                </a:lnTo>
                <a:lnTo>
                  <a:pt x="1049" y="6460"/>
                </a:lnTo>
                <a:lnTo>
                  <a:pt x="1049" y="6054"/>
                </a:lnTo>
                <a:lnTo>
                  <a:pt x="539" y="6054"/>
                </a:lnTo>
                <a:lnTo>
                  <a:pt x="539" y="6460"/>
                </a:lnTo>
                <a:lnTo>
                  <a:pt x="508" y="6460"/>
                </a:lnTo>
                <a:lnTo>
                  <a:pt x="508" y="6054"/>
                </a:lnTo>
                <a:lnTo>
                  <a:pt x="31" y="6054"/>
                </a:lnTo>
                <a:lnTo>
                  <a:pt x="31" y="6460"/>
                </a:lnTo>
                <a:lnTo>
                  <a:pt x="0" y="6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0" name="任意多边形: 形状 359"/>
          <p:cNvSpPr/>
          <p:nvPr>
            <p:custDataLst>
              <p:tags r:id="rId4"/>
            </p:custDataLst>
          </p:nvPr>
        </p:nvSpPr>
        <p:spPr>
          <a:xfrm>
            <a:off x="10784840" y="5510530"/>
            <a:ext cx="800100" cy="800100"/>
          </a:xfrm>
          <a:custGeom>
            <a:avLst/>
            <a:gdLst>
              <a:gd name="connsiteX0" fmla="*/ 0 w 800100"/>
              <a:gd name="connsiteY0" fmla="*/ 0 h 800100"/>
              <a:gd name="connsiteX1" fmla="*/ 800100 w 800100"/>
              <a:gd name="connsiteY1" fmla="*/ 0 h 800100"/>
              <a:gd name="connsiteX2" fmla="*/ 0 w 800100"/>
              <a:gd name="connsiteY2" fmla="*/ 800100 h 800100"/>
              <a:gd name="connsiteX3" fmla="*/ 0 w 800100"/>
              <a:gd name="connsiteY3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0" h="800100">
                <a:moveTo>
                  <a:pt x="0" y="0"/>
                </a:moveTo>
                <a:lnTo>
                  <a:pt x="800100" y="0"/>
                </a:lnTo>
                <a:lnTo>
                  <a:pt x="0" y="8001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356"/>
          <p:cNvSpPr/>
          <p:nvPr>
            <p:custDataLst>
              <p:tags r:id="rId5"/>
            </p:custDataLst>
          </p:nvPr>
        </p:nvSpPr>
        <p:spPr>
          <a:xfrm>
            <a:off x="676910" y="1811655"/>
            <a:ext cx="10904220" cy="4461510"/>
          </a:xfrm>
          <a:custGeom>
            <a:avLst/>
            <a:gdLst>
              <a:gd name="connsiteX0" fmla="*/ 0 w 10904220"/>
              <a:gd name="connsiteY0" fmla="*/ 0 h 4461510"/>
              <a:gd name="connsiteX1" fmla="*/ 10904220 w 10904220"/>
              <a:gd name="connsiteY1" fmla="*/ 0 h 4461510"/>
              <a:gd name="connsiteX2" fmla="*/ 10904220 w 10904220"/>
              <a:gd name="connsiteY2" fmla="*/ 3681772 h 4461510"/>
              <a:gd name="connsiteX3" fmla="*/ 10124482 w 10904220"/>
              <a:gd name="connsiteY3" fmla="*/ 4461510 h 4461510"/>
              <a:gd name="connsiteX4" fmla="*/ 0 w 10904220"/>
              <a:gd name="connsiteY4" fmla="*/ 4461510 h 4461510"/>
              <a:gd name="connsiteX5" fmla="*/ 0 w 10904220"/>
              <a:gd name="connsiteY5" fmla="*/ 0 h 446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04220" h="4461510">
                <a:moveTo>
                  <a:pt x="0" y="0"/>
                </a:moveTo>
                <a:lnTo>
                  <a:pt x="10904220" y="0"/>
                </a:lnTo>
                <a:lnTo>
                  <a:pt x="10904220" y="3681772"/>
                </a:lnTo>
                <a:lnTo>
                  <a:pt x="10124482" y="4461510"/>
                </a:lnTo>
                <a:lnTo>
                  <a:pt x="0" y="446151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 w="254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76200" dist="38100" dir="2700000" algn="tl" rotWithShape="0">
              <a:schemeClr val="accent1">
                <a:lumMod val="7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lstStyle/>
          <a:p>
            <a:pPr indent="0" fontAlgn="auto">
              <a:lnSpc>
                <a:spcPct val="130000"/>
              </a:lnSpc>
            </a:pPr>
            <a:endParaRPr lang="zh-CN" altLang="en-US" kern="0" spc="0" dirty="0">
              <a:ln>
                <a:noFill/>
                <a:prstDash val="sysDot"/>
              </a:ln>
              <a:solidFill>
                <a:srgbClr val="262626"/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22" name="矩形: 圆角 21"/>
          <p:cNvSpPr/>
          <p:nvPr>
            <p:custDataLst>
              <p:tags r:id="rId6"/>
            </p:custDataLst>
          </p:nvPr>
        </p:nvSpPr>
        <p:spPr>
          <a:xfrm>
            <a:off x="672465" y="1718310"/>
            <a:ext cx="10904855" cy="443230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>
            <p:custDataLst>
              <p:tags r:id="rId7"/>
            </p:custDataLst>
          </p:nvPr>
        </p:nvSpPr>
        <p:spPr>
          <a:xfrm flipH="1">
            <a:off x="10309225" y="1776730"/>
            <a:ext cx="107950" cy="107950"/>
          </a:xfrm>
          <a:prstGeom prst="ellipse">
            <a:avLst/>
          </a:prstGeom>
          <a:noFill/>
          <a:ln w="15875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弧形 2"/>
          <p:cNvSpPr/>
          <p:nvPr>
            <p:custDataLst>
              <p:tags r:id="rId8"/>
            </p:custDataLst>
          </p:nvPr>
        </p:nvSpPr>
        <p:spPr>
          <a:xfrm flipH="1">
            <a:off x="10257790" y="1581150"/>
            <a:ext cx="179705" cy="248285"/>
          </a:xfrm>
          <a:prstGeom prst="arc">
            <a:avLst>
              <a:gd name="adj1" fmla="val 4337702"/>
              <a:gd name="adj2" fmla="val 0"/>
            </a:avLst>
          </a:prstGeom>
          <a:noFill/>
          <a:ln w="4445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>
            <p:custDataLst>
              <p:tags r:id="rId9"/>
            </p:custDataLst>
          </p:nvPr>
        </p:nvSpPr>
        <p:spPr>
          <a:xfrm flipH="1">
            <a:off x="9706610" y="1776730"/>
            <a:ext cx="107950" cy="107950"/>
          </a:xfrm>
          <a:prstGeom prst="ellipse">
            <a:avLst/>
          </a:prstGeom>
          <a:noFill/>
          <a:ln w="15875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弧形 4"/>
          <p:cNvSpPr/>
          <p:nvPr>
            <p:custDataLst>
              <p:tags r:id="rId10"/>
            </p:custDataLst>
          </p:nvPr>
        </p:nvSpPr>
        <p:spPr>
          <a:xfrm flipH="1">
            <a:off x="9655175" y="1581150"/>
            <a:ext cx="179705" cy="248285"/>
          </a:xfrm>
          <a:prstGeom prst="arc">
            <a:avLst>
              <a:gd name="adj1" fmla="val 4337702"/>
              <a:gd name="adj2" fmla="val 0"/>
            </a:avLst>
          </a:prstGeom>
          <a:noFill/>
          <a:ln w="4445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>
            <p:custDataLst>
              <p:tags r:id="rId11"/>
            </p:custDataLst>
          </p:nvPr>
        </p:nvSpPr>
        <p:spPr>
          <a:xfrm flipH="1">
            <a:off x="9103995" y="1776730"/>
            <a:ext cx="107950" cy="107950"/>
          </a:xfrm>
          <a:prstGeom prst="ellipse">
            <a:avLst/>
          </a:prstGeom>
          <a:noFill/>
          <a:ln w="15875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弧形 6"/>
          <p:cNvSpPr/>
          <p:nvPr>
            <p:custDataLst>
              <p:tags r:id="rId12"/>
            </p:custDataLst>
          </p:nvPr>
        </p:nvSpPr>
        <p:spPr>
          <a:xfrm flipH="1">
            <a:off x="9052560" y="1581150"/>
            <a:ext cx="179705" cy="248285"/>
          </a:xfrm>
          <a:prstGeom prst="arc">
            <a:avLst>
              <a:gd name="adj1" fmla="val 4337702"/>
              <a:gd name="adj2" fmla="val 0"/>
            </a:avLst>
          </a:prstGeom>
          <a:noFill/>
          <a:ln w="4445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13"/>
            </p:custDataLst>
          </p:nvPr>
        </p:nvSpPr>
        <p:spPr>
          <a:xfrm>
            <a:off x="1599565" y="1776730"/>
            <a:ext cx="107950" cy="107950"/>
          </a:xfrm>
          <a:prstGeom prst="ellipse">
            <a:avLst/>
          </a:prstGeom>
          <a:noFill/>
          <a:ln w="15875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弧形 9"/>
          <p:cNvSpPr/>
          <p:nvPr>
            <p:custDataLst>
              <p:tags r:id="rId14"/>
            </p:custDataLst>
          </p:nvPr>
        </p:nvSpPr>
        <p:spPr>
          <a:xfrm>
            <a:off x="1576070" y="1581150"/>
            <a:ext cx="179705" cy="248285"/>
          </a:xfrm>
          <a:prstGeom prst="arc">
            <a:avLst>
              <a:gd name="adj1" fmla="val 4272007"/>
              <a:gd name="adj2" fmla="val 0"/>
            </a:avLst>
          </a:prstGeom>
          <a:noFill/>
          <a:ln w="4445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15"/>
            </p:custDataLst>
          </p:nvPr>
        </p:nvSpPr>
        <p:spPr>
          <a:xfrm>
            <a:off x="2202180" y="1776730"/>
            <a:ext cx="107950" cy="107950"/>
          </a:xfrm>
          <a:prstGeom prst="ellipse">
            <a:avLst/>
          </a:prstGeom>
          <a:noFill/>
          <a:ln w="15875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弧形 18"/>
          <p:cNvSpPr/>
          <p:nvPr>
            <p:custDataLst>
              <p:tags r:id="rId16"/>
            </p:custDataLst>
          </p:nvPr>
        </p:nvSpPr>
        <p:spPr>
          <a:xfrm>
            <a:off x="2179320" y="1581150"/>
            <a:ext cx="179705" cy="248285"/>
          </a:xfrm>
          <a:prstGeom prst="arc">
            <a:avLst>
              <a:gd name="adj1" fmla="val 4272007"/>
              <a:gd name="adj2" fmla="val 0"/>
            </a:avLst>
          </a:prstGeom>
          <a:noFill/>
          <a:ln w="4445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17"/>
            </p:custDataLst>
          </p:nvPr>
        </p:nvSpPr>
        <p:spPr>
          <a:xfrm>
            <a:off x="2804795" y="1776730"/>
            <a:ext cx="107950" cy="107950"/>
          </a:xfrm>
          <a:prstGeom prst="ellipse">
            <a:avLst/>
          </a:prstGeom>
          <a:noFill/>
          <a:ln w="15875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弧形 20"/>
          <p:cNvSpPr/>
          <p:nvPr>
            <p:custDataLst>
              <p:tags r:id="rId18"/>
            </p:custDataLst>
          </p:nvPr>
        </p:nvSpPr>
        <p:spPr>
          <a:xfrm>
            <a:off x="2780665" y="1581150"/>
            <a:ext cx="179705" cy="248285"/>
          </a:xfrm>
          <a:prstGeom prst="arc">
            <a:avLst>
              <a:gd name="adj1" fmla="val 4272007"/>
              <a:gd name="adj2" fmla="val 0"/>
            </a:avLst>
          </a:prstGeom>
          <a:noFill/>
          <a:ln w="4445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384935" y="2161540"/>
            <a:ext cx="9409430" cy="377952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indent="0" algn="just" fontAlgn="auto">
              <a:lnSpc>
                <a:spcPct val="150000"/>
              </a:lnSpc>
            </a:pPr>
            <a:r>
              <a:rPr lang="en-US" altLang="zh-CN"/>
              <a:t>1.</a:t>
            </a:r>
            <a:r>
              <a:rPr lang="zh-CN" altLang="en-US"/>
              <a:t>自动发牌；</a:t>
            </a:r>
            <a:r>
              <a:rPr lang="en-US" altLang="zh-CN"/>
              <a:t>2.</a:t>
            </a:r>
            <a:r>
              <a:rPr lang="zh-CN" altLang="en-US"/>
              <a:t>手牌自由组合结账；</a:t>
            </a:r>
            <a:r>
              <a:rPr lang="en-US" altLang="zh-CN"/>
              <a:t>3.</a:t>
            </a:r>
            <a:r>
              <a:rPr lang="zh-CN" altLang="en-US"/>
              <a:t>计时到时提醒：</a:t>
            </a:r>
            <a:r>
              <a:rPr lang="en-US" altLang="zh-CN"/>
              <a:t>4.</a:t>
            </a:r>
            <a:r>
              <a:rPr lang="zh-CN" altLang="en-US"/>
              <a:t>消费项目到期提醒；</a:t>
            </a:r>
            <a:r>
              <a:rPr lang="en-US" altLang="zh-CN"/>
              <a:t>5.</a:t>
            </a:r>
            <a:r>
              <a:rPr lang="zh-CN" altLang="en-US"/>
              <a:t>类别充次；</a:t>
            </a:r>
            <a:endParaRPr lang="zh-CN" altLang="en-US"/>
          </a:p>
          <a:p>
            <a:pPr indent="0" algn="just" fontAlgn="auto">
              <a:lnSpc>
                <a:spcPct val="150000"/>
              </a:lnSpc>
            </a:pPr>
            <a:r>
              <a:rPr lang="en-US" altLang="zh-CN"/>
              <a:t>6.</a:t>
            </a:r>
            <a:r>
              <a:rPr lang="zh-CN" altLang="en-US"/>
              <a:t>消费限制规则；可以控制手牌消费金额或者消费时长，超过限制时后会自动锁定手牌，即手牌不能继续消费和添加服务项目。触发消费规则之后，手牌会被锁定。</a:t>
            </a:r>
            <a:r>
              <a:rPr lang="en-US" altLang="zh-CN"/>
              <a:t>7.</a:t>
            </a:r>
            <a:r>
              <a:rPr lang="zh-CN" altLang="en-US"/>
              <a:t>消费超时规则，可配置超过某个时间节点的超时项目，并且可以根据时间自由增加数量；</a:t>
            </a:r>
            <a:r>
              <a:rPr lang="en-US" altLang="zh-CN"/>
              <a:t>8.</a:t>
            </a:r>
            <a:r>
              <a:rPr lang="zh-CN" altLang="en-US"/>
              <a:t>减免门票或房间费；</a:t>
            </a:r>
            <a:r>
              <a:rPr lang="en-US" altLang="zh-CN"/>
              <a:t>9.</a:t>
            </a:r>
            <a:r>
              <a:rPr lang="zh-CN" altLang="en-US"/>
              <a:t>落单打印消费总单；</a:t>
            </a:r>
            <a:r>
              <a:rPr lang="en-US" altLang="zh-CN"/>
              <a:t>10.</a:t>
            </a:r>
            <a:r>
              <a:rPr lang="zh-CN" altLang="en-US"/>
              <a:t>下钟打印下钟单；</a:t>
            </a:r>
            <a:r>
              <a:rPr lang="en-US" altLang="zh-CN"/>
              <a:t>11.</a:t>
            </a:r>
            <a:r>
              <a:rPr lang="zh-CN" altLang="en-US"/>
              <a:t>取鞋单打印。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30261" y="822660"/>
            <a:ext cx="5150525" cy="2318548"/>
          </a:xfrm>
        </p:spPr>
        <p:txBody>
          <a:bodyPr/>
          <a:lstStyle/>
          <a:p>
            <a:r>
              <a:rPr lang="zh-CN" altLang="en-US"/>
              <a:t>洗浴客房一体化管理系统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497955" y="3429000"/>
            <a:ext cx="5334000" cy="2190115"/>
          </a:xfrm>
          <a:prstGeom prst="rect">
            <a:avLst/>
          </a:prstGeom>
          <a:noFill/>
        </p:spPr>
        <p:txBody>
          <a:bodyPr wrap="square" rtlCol="0">
            <a:normAutofit fontScale="90000" lnSpcReduction="20000"/>
          </a:bodyPr>
          <a:p>
            <a:pPr>
              <a:lnSpc>
                <a:spcPct val="140000"/>
              </a:lnSpc>
            </a:pPr>
            <a:r>
              <a:rPr lang="en-US" altLang="zh-CN" sz="2000" kern="100" dirty="0">
                <a:effectLst/>
                <a:latin typeface="+mn-ea"/>
                <a:cs typeface="华康圆体W9" panose="020F0909000000000000" charset="-122"/>
              </a:rPr>
              <a:t> 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天之星洗浴客房一体化管理系统是基于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CS + BS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架构研发，适用于洗浴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/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足浴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+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客房一体化为主的娱乐休闲信息化管理场所。包含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“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洗浴客房一体后台管理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”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、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“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洗浴客房一体洗浴前台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”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、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“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洗浴客房一体客房前台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”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、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“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洗浴客房一体钟房管理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”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、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“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洗浴客房一体大厅落单</a:t>
            </a:r>
            <a:r>
              <a:rPr lang="en-US" altLang="zh-CN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”</a:t>
            </a:r>
            <a:r>
              <a:rPr lang="zh-CN" altLang="en-US" sz="2000" kern="100" dirty="0">
                <a:solidFill>
                  <a:srgbClr val="088DFE"/>
                </a:solidFill>
                <a:effectLst/>
                <a:latin typeface="+mn-ea"/>
                <a:cs typeface="华康圆体W9" panose="020F0909000000000000" charset="-122"/>
              </a:rPr>
              <a:t>五套子系统。</a:t>
            </a:r>
            <a:endParaRPr lang="zh-CN" altLang="en-US" sz="2000" kern="100" dirty="0">
              <a:solidFill>
                <a:srgbClr val="088DFE"/>
              </a:solidFill>
              <a:effectLst/>
              <a:latin typeface="+mn-ea"/>
              <a:cs typeface="华康圆体W9" panose="020F0909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9525" y="2540"/>
            <a:ext cx="6172835" cy="6871335"/>
          </a:xfrm>
          <a:prstGeom prst="rect">
            <a:avLst/>
          </a:prstGeom>
          <a:solidFill>
            <a:srgbClr val="EFF7FF"/>
          </a:solidFill>
          <a:ln>
            <a:solidFill>
              <a:srgbClr val="EFF7FF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171" name="Picture 5" descr="2b21c4c4-5564-40cc-aec0-31c1d3cac16b_std"/>
          <p:cNvPicPr>
            <a:picLocks noChangeAspect="1"/>
          </p:cNvPicPr>
          <p:nvPr/>
        </p:nvPicPr>
        <p:blipFill>
          <a:blip r:embed="rId3"/>
          <a:srcRect r="24572"/>
          <a:stretch>
            <a:fillRect/>
          </a:stretch>
        </p:blipFill>
        <p:spPr>
          <a:xfrm>
            <a:off x="791210" y="4328160"/>
            <a:ext cx="4572000" cy="2095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610235" y="581025"/>
            <a:ext cx="3221355" cy="1740535"/>
          </a:xfrm>
          <a:prstGeom prst="rect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56679257484694455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30175" y="2250440"/>
            <a:ext cx="3542665" cy="2376170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3069590" y="1980565"/>
            <a:ext cx="2532380" cy="2346960"/>
          </a:xfrm>
          <a:prstGeom prst="rect">
            <a:avLst/>
          </a:prstGeom>
          <a:blipFill dpi="0" rotWithShape="1">
            <a:blip r:embed="rId5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洗客一体房台模式主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460" y="0"/>
            <a:ext cx="1143254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870" y="205105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房台模式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 descr="洗客一体房台＋手牌模式主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1830" y="0"/>
            <a:ext cx="1152017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33760" y="143954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房台＋手牌模式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房台＋手牌开台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0805" y="0"/>
            <a:ext cx="947039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63525" y="518160"/>
            <a:ext cx="705485" cy="5821680"/>
          </a:xfrm>
          <a:prstGeom prst="rect">
            <a:avLst/>
          </a:prstGeom>
        </p:spPr>
        <p:txBody>
          <a:bodyPr vert="eaVert"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房台＋手牌模式</a:t>
            </a:r>
            <a:r>
              <a:rPr lang="en-US" altLang="zh-CN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开台页面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 descr="房台＋手牌下单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085" y="0"/>
            <a:ext cx="1151191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464820"/>
            <a:ext cx="705485" cy="5927725"/>
          </a:xfrm>
          <a:prstGeom prst="rect">
            <a:avLst/>
          </a:prstGeom>
        </p:spPr>
        <p:txBody>
          <a:bodyPr vert="eaVert"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房台＋手牌模式</a:t>
            </a:r>
            <a:r>
              <a:rPr lang="en-US" altLang="zh-CN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下单页面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 descr="房台＋手牌结账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085" y="0"/>
            <a:ext cx="11511915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608330"/>
            <a:ext cx="705485" cy="5753735"/>
          </a:xfrm>
          <a:prstGeom prst="rect">
            <a:avLst/>
          </a:prstGeom>
        </p:spPr>
        <p:txBody>
          <a:bodyPr vert="eaVert"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房台＋手牌模式</a:t>
            </a:r>
            <a:r>
              <a:rPr lang="en-US" altLang="zh-CN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结账页面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房台＋手牌关联手牌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2390" y="465455"/>
            <a:ext cx="705485" cy="6305550"/>
          </a:xfrm>
          <a:prstGeom prst="rect">
            <a:avLst/>
          </a:prstGeom>
        </p:spPr>
        <p:txBody>
          <a:bodyPr vert="eaVert"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房台＋手牌模式</a:t>
            </a:r>
            <a:r>
              <a:rPr lang="en-US" altLang="zh-CN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关联手牌</a:t>
            </a:r>
            <a:endParaRPr lang="zh-CN" altLang="en-US" sz="3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纯手牌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320" y="0"/>
            <a:ext cx="11536680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105" y="215646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纯手牌模式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手牌结账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1195" y="635"/>
            <a:ext cx="11520805" cy="68567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34290" y="619760"/>
            <a:ext cx="705485" cy="5617845"/>
          </a:xfrm>
          <a:prstGeom prst="rect">
            <a:avLst/>
          </a:prstGeom>
        </p:spPr>
        <p:txBody>
          <a:bodyPr vert="eaVert"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纯手牌模式</a:t>
            </a:r>
            <a:r>
              <a:rPr lang="en-US" altLang="zh-CN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3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结账页面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洗客一体自助模式"/>
          <p:cNvPicPr>
            <a:picLocks noChangeAspect="1"/>
          </p:cNvPicPr>
          <p:nvPr/>
        </p:nvPicPr>
        <p:blipFill>
          <a:blip r:embed="rId1"/>
          <a:srcRect b="1157"/>
          <a:stretch>
            <a:fillRect/>
          </a:stretch>
        </p:blipFill>
        <p:spPr>
          <a:xfrm>
            <a:off x="619125" y="0"/>
            <a:ext cx="11572875" cy="68573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105" y="213741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自助模式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 descr="洗客一体客房主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330" y="0"/>
            <a:ext cx="1158367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105" y="144526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客房前台页面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洗客一体客房开台页面"/>
          <p:cNvPicPr>
            <a:picLocks noChangeAspect="1"/>
          </p:cNvPicPr>
          <p:nvPr/>
        </p:nvPicPr>
        <p:blipFill>
          <a:blip r:embed="rId1"/>
          <a:srcRect l="14417" t="9926"/>
          <a:stretch>
            <a:fillRect/>
          </a:stretch>
        </p:blipFill>
        <p:spPr>
          <a:xfrm>
            <a:off x="885825" y="635"/>
            <a:ext cx="11306175" cy="68573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0235" y="166179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客房开台页面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洗客一体客房结账页面"/>
          <p:cNvPicPr>
            <a:picLocks noChangeAspect="1"/>
          </p:cNvPicPr>
          <p:nvPr/>
        </p:nvPicPr>
        <p:blipFill>
          <a:blip r:embed="rId1"/>
          <a:srcRect t="785" r="1049" b="5057"/>
          <a:stretch>
            <a:fillRect/>
          </a:stretch>
        </p:blipFill>
        <p:spPr>
          <a:xfrm>
            <a:off x="629285" y="0"/>
            <a:ext cx="11562715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-76305" y="165481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客房结账页面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洗客一体关联手牌可入账"/>
          <p:cNvPicPr>
            <a:picLocks noChangeAspect="1"/>
          </p:cNvPicPr>
          <p:nvPr/>
        </p:nvPicPr>
        <p:blipFill>
          <a:blip r:embed="rId1"/>
          <a:srcRect r="8518"/>
          <a:stretch>
            <a:fillRect/>
          </a:stretch>
        </p:blipFill>
        <p:spPr>
          <a:xfrm>
            <a:off x="932180" y="0"/>
            <a:ext cx="1125982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00" y="1647190"/>
            <a:ext cx="705485" cy="5347335"/>
          </a:xfrm>
          <a:prstGeom prst="rect">
            <a:avLst/>
          </a:prstGeom>
        </p:spPr>
        <p:txBody>
          <a:bodyPr vert="eaVert"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客房关联手牌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钟房管理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0"/>
            <a:ext cx="11506200" cy="68573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105" y="158115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钟房管理页面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洗客一体大厅落单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705" y="0"/>
            <a:ext cx="1150429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17885" y="1581150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大厅落单页面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洗客一体后台基础数据页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850" y="0"/>
            <a:ext cx="1148715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105" y="1520825"/>
            <a:ext cx="705485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后台数据展示页面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洗客一体后台增加客房一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8505" y="0"/>
            <a:ext cx="11453495" cy="6858000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7855585" y="506095"/>
            <a:ext cx="1991995" cy="1808480"/>
          </a:xfrm>
          <a:prstGeom prst="roundRect">
            <a:avLst/>
          </a:prstGeom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8110855" y="2435225"/>
            <a:ext cx="387985" cy="15017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3020" y="864235"/>
            <a:ext cx="705485" cy="5277485"/>
          </a:xfrm>
          <a:prstGeom prst="rect">
            <a:avLst/>
          </a:prstGeom>
        </p:spPr>
        <p:txBody>
          <a:bodyPr vert="eaVert"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400">
                <a:latin typeface="黑体" panose="02010609060101010101" charset="-122"/>
                <a:ea typeface="黑体" panose="02010609060101010101" charset="-122"/>
              </a:rPr>
              <a:t>后台增加房间与规则设置</a:t>
            </a:r>
            <a:endParaRPr lang="zh-CN" altLang="en-US" sz="34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后台客房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9633" b="9633"/>
          <a:stretch>
            <a:fillRect/>
          </a:stretch>
        </p:blipFill>
        <p:spPr>
          <a:xfrm>
            <a:off x="0" y="0"/>
            <a:ext cx="6096000" cy="3503930"/>
          </a:xfrm>
          <a:prstGeom prst="rect">
            <a:avLst/>
          </a:prstGeom>
        </p:spPr>
      </p:pic>
      <p:pic>
        <p:nvPicPr>
          <p:cNvPr id="5" name="图片 4" descr="后台客房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28" r="28"/>
          <a:stretch>
            <a:fillRect/>
          </a:stretch>
        </p:blipFill>
        <p:spPr>
          <a:xfrm>
            <a:off x="6304915" y="0"/>
            <a:ext cx="5887085" cy="3354705"/>
          </a:xfrm>
          <a:prstGeom prst="rect">
            <a:avLst/>
          </a:prstGeom>
        </p:spPr>
      </p:pic>
      <p:pic>
        <p:nvPicPr>
          <p:cNvPr id="7" name="图片 6" descr="后台客房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2214" r="2214"/>
          <a:stretch>
            <a:fillRect/>
          </a:stretch>
        </p:blipFill>
        <p:spPr>
          <a:xfrm>
            <a:off x="6304280" y="3503295"/>
            <a:ext cx="5887720" cy="3354705"/>
          </a:xfrm>
          <a:prstGeom prst="rect">
            <a:avLst/>
          </a:prstGeom>
        </p:spPr>
      </p:pic>
      <p:pic>
        <p:nvPicPr>
          <p:cNvPr id="8" name="图片 7" descr="后台客房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503930"/>
            <a:ext cx="6304280" cy="3353435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6298565" y="2540"/>
            <a:ext cx="10160" cy="68421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2545" y="3501390"/>
            <a:ext cx="12153265" cy="95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8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" r="576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9" name="图片 1" descr="http://img1.cache.netease.com/catchpic/A/A1/A18C5015D7510B00B0DDCA9572A4334D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4310380"/>
            <a:ext cx="4051300" cy="2547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图片 27" descr="t011f9034a7e7b757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51300" y="4310380"/>
            <a:ext cx="3698875" cy="25469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2765" y="1820545"/>
            <a:ext cx="6369685" cy="1988820"/>
          </a:xfrm>
          <a:prstGeom prst="rect">
            <a:avLst/>
          </a:prstGeom>
        </p:spPr>
        <p:txBody>
          <a:bodyPr>
            <a:noAutofit/>
          </a:bodyPr>
          <a:p>
            <a:pPr indent="0" algn="just" fontAlgn="auto">
              <a:lnSpc>
                <a:spcPts val="2420"/>
              </a:lnSpc>
            </a:pPr>
            <a:r>
              <a:rPr lang="zh-CN" altLang="en-US" sz="1600" b="1" i="0">
                <a:solidFill>
                  <a:srgbClr val="EB9C49"/>
                </a:solidFill>
                <a:latin typeface="Wingdings" panose="05000000000000000000" charset="0"/>
                <a:ea typeface="Wingdings" panose="05000000000000000000" charset="0"/>
              </a:rPr>
              <a:t>使用方便，功能全面，管理方式灵活、实用，帮助商家提高服务水平；</a:t>
            </a:r>
            <a:endParaRPr lang="zh-CN" altLang="en-US" sz="1600" b="1" i="0">
              <a:solidFill>
                <a:srgbClr val="EB9C49"/>
              </a:solidFill>
              <a:latin typeface="Wingdings" panose="05000000000000000000" charset="0"/>
              <a:ea typeface="Wingdings" panose="05000000000000000000" charset="0"/>
            </a:endParaRPr>
          </a:p>
          <a:p>
            <a:pPr indent="0" algn="just" fontAlgn="auto">
              <a:lnSpc>
                <a:spcPts val="2420"/>
              </a:lnSpc>
            </a:pPr>
            <a:r>
              <a:rPr lang="zh-CN" altLang="en-US" sz="1600" b="1" i="0">
                <a:solidFill>
                  <a:srgbClr val="EB9C49"/>
                </a:solidFill>
                <a:latin typeface="Wingdings" panose="05000000000000000000" charset="0"/>
                <a:ea typeface="Wingdings" panose="05000000000000000000" charset="0"/>
              </a:rPr>
              <a:t>支持灵活管理客房及手牌，对客房及服务实现自动计时、计费；</a:t>
            </a:r>
            <a:endParaRPr lang="zh-CN" altLang="en-US" sz="1600" b="1" i="0">
              <a:solidFill>
                <a:srgbClr val="EB9C49"/>
              </a:solidFill>
              <a:latin typeface="Wingdings" panose="05000000000000000000" charset="0"/>
              <a:ea typeface="Wingdings" panose="05000000000000000000" charset="0"/>
            </a:endParaRPr>
          </a:p>
          <a:p>
            <a:pPr indent="0" algn="just" fontAlgn="auto">
              <a:lnSpc>
                <a:spcPts val="2420"/>
              </a:lnSpc>
            </a:pPr>
            <a:r>
              <a:rPr lang="zh-CN" altLang="en-US" sz="1600" b="1" i="0">
                <a:solidFill>
                  <a:srgbClr val="EB9C49"/>
                </a:solidFill>
                <a:latin typeface="Wingdings" panose="05000000000000000000" charset="0"/>
                <a:ea typeface="Wingdings" panose="05000000000000000000" charset="0"/>
              </a:rPr>
              <a:t>支持预定、发手牌、手牌转入及关联手牌，即</a:t>
            </a:r>
            <a:r>
              <a:rPr lang="zh-CN" altLang="en-US" sz="1600" b="1">
                <a:solidFill>
                  <a:srgbClr val="EB9C49"/>
                </a:solidFill>
                <a:latin typeface="Wingdings" panose="05000000000000000000" charset="0"/>
                <a:ea typeface="Wingdings" panose="05000000000000000000" charset="0"/>
                <a:sym typeface="+mn-ea"/>
              </a:rPr>
              <a:t>支持客户先在洗浴前台开牌消费，消费完需要过夜休息，可以到客房前台开房，将手牌和房间进行关联，将手牌入账，最后房费和项目费用一起结账</a:t>
            </a:r>
            <a:r>
              <a:rPr lang="zh-CN" altLang="en-US" sz="1600" b="1" i="0">
                <a:solidFill>
                  <a:srgbClr val="EB9C49"/>
                </a:solidFill>
                <a:latin typeface="Wingdings" panose="05000000000000000000" charset="0"/>
                <a:ea typeface="Wingdings" panose="05000000000000000000" charset="0"/>
              </a:rPr>
              <a:t>；</a:t>
            </a:r>
            <a:endParaRPr lang="zh-CN" altLang="en-US" sz="1600" b="1" i="0">
              <a:solidFill>
                <a:srgbClr val="EB9C49"/>
              </a:solidFill>
              <a:latin typeface="Wingdings" panose="05000000000000000000" charset="0"/>
              <a:ea typeface="Wingdings" panose="05000000000000000000" charset="0"/>
            </a:endParaRPr>
          </a:p>
          <a:p>
            <a:pPr indent="0" algn="just" fontAlgn="auto">
              <a:lnSpc>
                <a:spcPts val="2420"/>
              </a:lnSpc>
            </a:pPr>
            <a:r>
              <a:rPr lang="zh-CN" altLang="en-US" sz="1600" b="1" i="0">
                <a:solidFill>
                  <a:srgbClr val="EB9C49"/>
                </a:solidFill>
                <a:latin typeface="Wingdings" panose="05000000000000000000" charset="0"/>
                <a:ea typeface="Wingdings" panose="05000000000000000000" charset="0"/>
              </a:rPr>
              <a:t>支持售票核销管理、自助餐管理和多种的员工提成方式，结账可支持手牌入账和商品录入。</a:t>
            </a:r>
            <a:endParaRPr lang="zh-CN" altLang="en-US" sz="1600" b="1" i="0">
              <a:solidFill>
                <a:srgbClr val="EB9C49"/>
              </a:solidFill>
              <a:latin typeface="Wingdings" panose="05000000000000000000" charset="0"/>
              <a:ea typeface="Wingdings" panose="05000000000000000000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2765" y="280035"/>
            <a:ext cx="6224270" cy="1369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>
                <a:solidFill>
                  <a:srgbClr val="E99C4A"/>
                </a:solidFill>
              </a:rPr>
              <a:t>洗浴客房一体化</a:t>
            </a:r>
            <a:endParaRPr lang="zh-CN" altLang="en-US" sz="3600" b="1">
              <a:solidFill>
                <a:srgbClr val="E99C4A"/>
              </a:solidFill>
            </a:endParaRPr>
          </a:p>
          <a:p>
            <a:r>
              <a:rPr lang="en-US" altLang="zh-CN" sz="3600" b="1">
                <a:solidFill>
                  <a:srgbClr val="E99C4A"/>
                </a:solidFill>
              </a:rPr>
              <a:t>                  </a:t>
            </a:r>
            <a:r>
              <a:rPr lang="zh-CN" altLang="en-US" sz="3600" b="1">
                <a:solidFill>
                  <a:srgbClr val="E99C4A"/>
                </a:solidFill>
              </a:rPr>
              <a:t>管理系统优势</a:t>
            </a:r>
            <a:endParaRPr lang="zh-CN" altLang="en-US" sz="3600" b="1">
              <a:solidFill>
                <a:srgbClr val="E99C4A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195" y="403"/>
            <a:ext cx="12429382" cy="6990706"/>
          </a:xfrm>
          <a:prstGeom prst="rect">
            <a:avLst/>
          </a:prstGeom>
        </p:spPr>
      </p:pic>
      <p:sp>
        <p:nvSpPr>
          <p:cNvPr id="16" name="9"/>
          <p:cNvSpPr txBox="1"/>
          <p:nvPr/>
        </p:nvSpPr>
        <p:spPr>
          <a:xfrm>
            <a:off x="979816" y="2394226"/>
            <a:ext cx="5483860" cy="8750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690" b="1" dirty="0">
                <a:solidFill>
                  <a:srgbClr val="A07344"/>
                </a:solidFill>
                <a:cs typeface="+mn-ea"/>
                <a:sym typeface="+mn-lt"/>
              </a:rPr>
              <a:t>谢谢观看</a:t>
            </a:r>
            <a:endParaRPr lang="zh-CN" altLang="en-US" sz="5690" b="1" dirty="0">
              <a:solidFill>
                <a:srgbClr val="A07344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circle/>
      </p:transition>
    </mc:Choice>
    <mc:Fallback>
      <p:transition spd="slow" advClick="0" advTm="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6"/>
</p:tagLst>
</file>

<file path=ppt/tags/tag7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6008"/>
</p:tagLst>
</file>

<file path=ppt/tags/tag7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6008"/>
</p:tagLst>
</file>

<file path=ppt/tags/tag8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6008"/>
  <p:tag name="KSO_WM_TEMPLATE_CATEGORY" val="custom"/>
  <p:tag name="KSO_WM_TEMPLATE_MASTER_TYPE" val="0"/>
</p:tagLst>
</file>

<file path=ppt/tags/tag8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4968_1*i*1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4968_1*a*1"/>
  <p:tag name="KSO_WM_TEMPLATE_CATEGORY" val="custom"/>
  <p:tag name="KSO_WM_TEMPLATE_INDEX" val="20234968"/>
  <p:tag name="KSO_WM_UNIT_LAYERLEVEL" val="1"/>
  <p:tag name="KSO_WM_TAG_VERSION" val="3.0"/>
  <p:tag name="KSO_WM_BEAUTIFY_FLAG" val="#wm#"/>
  <p:tag name="KSO_WM_UNIT_TEXT_TYPE" val="1"/>
  <p:tag name="KSO_WM_UNIT_PRESET_TEXT" val="单击此处添加标题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custom20234968_1*i*16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4968_1*i*5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4968_1*i*2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custom20234968_1*i*17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custom20234968_1*i*10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custom20234968_1*i*11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custom20234968_1*i*12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custom20234968_1*i*13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custom20234968_1*i*14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custom20234968_1*i*15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4968_1*i*3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4968_1*i*4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4968_1*i*6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34968_1*i*7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34968_1*i*8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custom20234968_1*i*9"/>
  <p:tag name="KSO_WM_TEMPLATE_CATEGORY" val="custom"/>
  <p:tag name="KSO_WM_TEMPLATE_INDEX" val="20234968"/>
  <p:tag name="KSO_WM_UNIT_LAYERLEVEL" val="1"/>
  <p:tag name="KSO_WM_TAG_VERSION" val="3.0"/>
  <p:tag name="KSO_WM_BEAUTIFY_FLAG" val="#wm#"/>
</p:tagLst>
</file>

<file path=ppt/tags/tag104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4968_1*f*1"/>
  <p:tag name="KSO_WM_TEMPLATE_CATEGORY" val="custom"/>
  <p:tag name="KSO_WM_TEMPLATE_INDEX" val="20234968"/>
  <p:tag name="KSO_WM_UNIT_LAYERLEVEL" val="1"/>
  <p:tag name="KSO_WM_TAG_VERSION" val="3.0"/>
  <p:tag name="KSO_WM_BEAUTIFY_FLAG" val="#wm#"/>
  <p:tag name="KSO_WM_UNIT_VALUE" val="360"/>
  <p:tag name="KSO_WM_UNIT_TEXT_TYPE" val="1"/>
  <p:tag name="KSO_WM_UNIT_PRESET_TEXT" val="单击添加文本具体内容，简明扼要地阐述您的观点。根据需要可酌情增减文字，以便观者准确地理解您传达的思想。单击添加文本具体内容，简明扼要地阐述您的观点。根据需要可酌情增减文字，以便观者准确地理解您传达的思想。单击添加文本具体内容，简明扼要地阐述您的观点。根据需要可酌情增减文字，以便观者准确地理解您传达的思想。单击添加文本具体内容，简明扼要地阐述您的观点。单击添加文本具体内容，简明扼要地阐述您的观点。根据需要可酌情增减文字，以便观者准确地理解您传达的思想。"/>
</p:tagLst>
</file>

<file path=ppt/tags/tag105.xml><?xml version="1.0" encoding="utf-8"?>
<p:tagLst xmlns:p="http://schemas.openxmlformats.org/presentationml/2006/main">
  <p:tag name="KSO_WM_SLIDE_ID" val="custom20234968_1"/>
  <p:tag name="KSO_WM_TEMPLATE_SUBCATEGORY" val="0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4968"/>
  <p:tag name="KSO_WM_SLIDE_TYPE" val="text"/>
  <p:tag name="KSO_WM_SLIDE_SUBTYPE" val="picTxt"/>
  <p:tag name="KSO_WM_SLIDE_SIZE" val="860*468"/>
  <p:tag name="KSO_WM_SLIDE_POSITION" val="52*28"/>
  <p:tag name="KSO_WM_SLIDE_LAYOUT" val="a_f"/>
  <p:tag name="KSO_WM_SLIDE_LAYOUT_CNT" val="1_1"/>
  <p:tag name="KSO_WM_SPECIAL_SOURCE" val="bdnull"/>
</p:tagLst>
</file>

<file path=ppt/tags/tag1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添加章节标题"/>
  <p:tag name="KSO_WM_UNIT_ID" val="custom20236008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8"/>
  <p:tag name="KSO_WM_TEMPLATE_CATEGORY" val="custom"/>
  <p:tag name="KSO_WM_UNIT_ISCONTENTSTITLE" val="0"/>
  <p:tag name="KSO_WM_UNIT_TEXT_TYPE" val="1"/>
</p:tagLst>
</file>

<file path=ppt/tags/tag107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6008"/>
  <p:tag name="KSO_WM_TEMPLATE_CATEGORY" val="custom"/>
  <p:tag name="KSO_WM_SLIDE_INDEX" val="7"/>
  <p:tag name="KSO_WM_SLIDE_ID" val="custom20236008_7"/>
  <p:tag name="KSO_WM_TEMPLATE_MASTER_TYPE" val="0"/>
  <p:tag name="KSO_WM_SLIDE_LAYOUT" val="a_e"/>
  <p:tag name="KSO_WM_SLIDE_LAYOUT_CNT" val="1_1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25.xml><?xml version="1.0" encoding="utf-8"?>
<p:tagLst xmlns:p="http://schemas.openxmlformats.org/presentationml/2006/main">
  <p:tag name="KSO_WM_UNIT_PLACING_PICTURE_USER_VIEWPORT" val="{&quot;height&quot;:4514,&quot;width&quot;:4880}"/>
  <p:tag name="KSO_WM_UNIT_PLACING_PICTURE_USER_RELATIVERECTANGLE" val="{&quot;bottom&quot;:0,&quot;left&quot;:0,&quot;right&quot;:0,&quot;top&quot;:0}"/>
  <p:tag name="KSO_WM_UNIT_PLACING_PICTURE_COLLAGE_RELATIVERECTANGLE" val="{&quot;bottom&quot;:0.0963333379699823,&quot;left&quot;:0,&quot;right&quot;:0,&quot;top&quot;:0.0963333379699823}"/>
  <p:tag name="KSO_WM_UNIT_PLACING_PICTURE_COLLAGE_VIEWPORT" val="{&quot;height&quot;:4353,&quot;width&quot;:5828.999999999998}"/>
  <p:tag name="KSO_WM_UNIT_PLACING_PICTURE_INFO" val="{&quot;code&quot;:&quot;bAb[1]&quot;,&quot;full_picture&quot;:false,&quot;last_crop_picture&quot;:&quot;bAb[1]&quot;,&quot;scheme&quot;:&quot;4-1&quot;,&quot;spacing&quot;:5}"/>
  <p:tag name="KSO_WM_UNIT_PLACING_PICTURE" val="151944.067"/>
  <p:tag name="KSO_WM_BEAUTIFY_FLAG" val=""/>
  <p:tag name="KSO_WM_UNIT_INDEX" val=""/>
  <p:tag name="KSO_WM_UNIT_ID" val=""/>
</p:tagLst>
</file>

<file path=ppt/tags/tag126.xml><?xml version="1.0" encoding="utf-8"?>
<p:tagLst xmlns:p="http://schemas.openxmlformats.org/presentationml/2006/main">
  <p:tag name="KSO_WM_UNIT_PLACING_PICTURE_USER_VIEWPORT" val="{&quot;height&quot;:4879,&quot;width&quot;:6537}"/>
  <p:tag name="KSO_WM_UNIT_PLACING_PICTURE_USER_RELATIVERECTANGLE" val="{&quot;bottom&quot;:0,&quot;left&quot;:0,&quot;right&quot;:0,&quot;top&quot;:0}"/>
  <p:tag name="KSO_WM_UNIT_PLACING_PICTURE_COLLAGE_RELATIVERECTANGLE" val="{&quot;bottom&quot;:0,&quot;left&quot;:0.0002788558623041271,&quot;right&quot;:0.0002788558623041271,&quot;top&quot;:0}"/>
  <p:tag name="KSO_WM_UNIT_PLACING_PICTURE_COLLAGE_VIEWPORT" val="{&quot;height&quot;:4353,&quot;width&quot;:5828.999999999998}"/>
  <p:tag name="KSO_WM_UNIT_PLACING_PICTURE_INFO" val="{&quot;code&quot;:&quot;bAb[1]&quot;,&quot;full_picture&quot;:false,&quot;last_crop_picture&quot;:&quot;bAb[1]&quot;,&quot;scheme&quot;:&quot;4-1&quot;,&quot;spacing&quot;:5}"/>
  <p:tag name="KSO_WM_UNIT_PLACING_PICTURE" val="151944.067"/>
  <p:tag name="KSO_WM_BEAUTIFY_FLAG" val=""/>
  <p:tag name="KSO_WM_UNIT_INDEX" val=""/>
  <p:tag name="KSO_WM_UNIT_ID" val=""/>
</p:tagLst>
</file>

<file path=ppt/tags/tag127.xml><?xml version="1.0" encoding="utf-8"?>
<p:tagLst xmlns:p="http://schemas.openxmlformats.org/presentationml/2006/main">
  <p:tag name="KSO_WM_UNIT_PLACING_PICTURE_USER_VIEWPORT" val="{&quot;height&quot;:4879,&quot;width&quot;:6836}"/>
  <p:tag name="KSO_WM_UNIT_PLACING_PICTURE_USER_RELATIVERECTANGLE" val="{&quot;bottom&quot;:0,&quot;left&quot;:0,&quot;right&quot;:0,&quot;top&quot;:0}"/>
  <p:tag name="KSO_WM_UNIT_PLACING_PICTURE_COLLAGE_RELATIVERECTANGLE" val="{&quot;bottom&quot;:0,&quot;left&quot;:0.02213617331361643,&quot;right&quot;:0.02213617331361643,&quot;top&quot;:0}"/>
  <p:tag name="KSO_WM_UNIT_PLACING_PICTURE_COLLAGE_VIEWPORT" val="{&quot;height&quot;:4353,&quot;width&quot;:5828.999999999998}"/>
  <p:tag name="KSO_WM_UNIT_PLACING_PICTURE_INFO" val="{&quot;code&quot;:&quot;bAb[1]&quot;,&quot;full_picture&quot;:false,&quot;last_crop_picture&quot;:&quot;bAb[1]&quot;,&quot;scheme&quot;:&quot;4-1&quot;,&quot;spacing&quot;:5}"/>
  <p:tag name="KSO_WM_UNIT_PLACING_PICTURE" val="151944.067"/>
  <p:tag name="KSO_WM_BEAUTIFY_FLAG" val=""/>
  <p:tag name="KSO_WM_UNIT_INDEX" val=""/>
  <p:tag name="KSO_WM_UNIT_ID" val="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34968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54">
      <a:dk1>
        <a:srgbClr val="333333"/>
      </a:dk1>
      <a:lt1>
        <a:srgbClr val="FFFFFF"/>
      </a:lt1>
      <a:dk2>
        <a:srgbClr val="002A50"/>
      </a:dk2>
      <a:lt2>
        <a:srgbClr val="EFF7FF"/>
      </a:lt2>
      <a:accent1>
        <a:srgbClr val="0176E3"/>
      </a:accent1>
      <a:accent2>
        <a:srgbClr val="56ADFE"/>
      </a:accent2>
      <a:accent3>
        <a:srgbClr val="0184FD"/>
      </a:accent3>
      <a:accent4>
        <a:srgbClr val="545CF2"/>
      </a:accent4>
      <a:accent5>
        <a:srgbClr val="8A8FF5"/>
      </a:accent5>
      <a:accent6>
        <a:srgbClr val="9EA2F8"/>
      </a:accent6>
      <a:hlink>
        <a:srgbClr val="304FFE"/>
      </a:hlink>
      <a:folHlink>
        <a:srgbClr val="492067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906</Words>
  <Application>WPS 演示</Application>
  <PresentationFormat>宽屏</PresentationFormat>
  <Paragraphs>113</Paragraphs>
  <Slides>52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52</vt:i4>
      </vt:variant>
    </vt:vector>
  </HeadingPairs>
  <TitlesOfParts>
    <vt:vector size="67" baseType="lpstr">
      <vt:lpstr>Arial</vt:lpstr>
      <vt:lpstr>宋体</vt:lpstr>
      <vt:lpstr>Wingdings</vt:lpstr>
      <vt:lpstr>Wingdings</vt:lpstr>
      <vt:lpstr>江城圆体 400W</vt:lpstr>
      <vt:lpstr>汉仪楷体简</vt:lpstr>
      <vt:lpstr>印品朗黑体</vt:lpstr>
      <vt:lpstr>黑体</vt:lpstr>
      <vt:lpstr>微软雅黑</vt:lpstr>
      <vt:lpstr>Arial Unicode MS</vt:lpstr>
      <vt:lpstr>Calibri</vt:lpstr>
      <vt:lpstr>楷体</vt:lpstr>
      <vt:lpstr>华康圆体W9</vt:lpstr>
      <vt:lpstr>WPS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洗浴系统特色功能</vt:lpstr>
      <vt:lpstr>洗浴客房一体化管理系统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㈨鹿</cp:lastModifiedBy>
  <cp:revision>170</cp:revision>
  <dcterms:created xsi:type="dcterms:W3CDTF">2019-06-19T02:08:00Z</dcterms:created>
  <dcterms:modified xsi:type="dcterms:W3CDTF">2025-01-04T03:50:27Z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1E651CE3C9A7446E9C108FEB8D95665F_11</vt:lpwstr>
  </property>
</Properties>
</file>