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935" r:id="rId3"/>
    <p:sldId id="937" r:id="rId4"/>
    <p:sldId id="938" r:id="rId5"/>
    <p:sldId id="939" r:id="rId6"/>
    <p:sldId id="940" r:id="rId7"/>
    <p:sldId id="941" r:id="rId8"/>
    <p:sldId id="942" r:id="rId9"/>
    <p:sldId id="927" r:id="rId10"/>
    <p:sldId id="928" r:id="rId11"/>
    <p:sldId id="932" r:id="rId12"/>
    <p:sldId id="930" r:id="rId13"/>
    <p:sldId id="931" r:id="rId14"/>
    <p:sldId id="933" r:id="rId15"/>
    <p:sldId id="934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4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9027"/>
            <a:ext cx="10063539" cy="2340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216" y="5811884"/>
            <a:ext cx="1936651" cy="1014094"/>
          </a:xfrm>
          <a:prstGeom prst="rect">
            <a:avLst/>
          </a:prstGeom>
        </p:spPr>
      </p:pic>
      <p:sp>
        <p:nvSpPr>
          <p:cNvPr id="16" name="文本占位符 1026"/>
          <p:cNvSpPr>
            <a:spLocks noGrp="1"/>
          </p:cNvSpPr>
          <p:nvPr>
            <p:ph idx="1"/>
          </p:nvPr>
        </p:nvSpPr>
        <p:spPr>
          <a:xfrm>
            <a:off x="609634" y="1600543"/>
            <a:ext cx="5916732" cy="435575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indent="0">
              <a:buNone/>
              <a:defRPr sz="1395" b="0" i="0" spc="149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7" name="标题 9"/>
          <p:cNvSpPr>
            <a:spLocks noGrp="1"/>
          </p:cNvSpPr>
          <p:nvPr>
            <p:ph type="title"/>
          </p:nvPr>
        </p:nvSpPr>
        <p:spPr>
          <a:xfrm>
            <a:off x="609635" y="274697"/>
            <a:ext cx="10973423" cy="1143245"/>
          </a:xfrm>
        </p:spPr>
        <p:txBody>
          <a:bodyPr/>
          <a:lstStyle>
            <a:lvl1pPr algn="l">
              <a:defRPr sz="2390" b="1" i="0" spc="299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9D030-E8AD-4E07-BEF0-B565D4182E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33948-01E8-4DC2-A2BD-927A32EF8A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2.jpe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3.jpe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44704"/>
            <a:ext cx="5164403" cy="56818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小功率有线控制器</a:t>
            </a:r>
            <a:endParaRPr lang="en-US" altLang="zh-CN" sz="2390" dirty="0"/>
          </a:p>
          <a:p>
            <a:r>
              <a:rPr lang="en-US" altLang="zh-CN" sz="2390" dirty="0"/>
              <a:t>8</a:t>
            </a:r>
            <a:r>
              <a:rPr lang="zh-CN" altLang="en-US" sz="2390" dirty="0"/>
              <a:t>路灯光控制器</a:t>
            </a:r>
            <a:r>
              <a:rPr lang="en-US" altLang="zh-CN" sz="2390" dirty="0"/>
              <a:t>+USB</a:t>
            </a:r>
            <a:r>
              <a:rPr lang="zh-CN" altLang="en-US" sz="2390" dirty="0"/>
              <a:t>转接线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1217876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1463265" y="408178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4332013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4509409" y="4124609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4306518" y="5095545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400" dirty="0"/>
              <a:t>适用于台球，麻将，茶馆</a:t>
            </a:r>
            <a:endParaRPr lang="zh-CN" altLang="en-US" sz="14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1294981" y="4792241"/>
            <a:ext cx="3303408" cy="198667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</a:rPr>
              <a:t>型号： </a:t>
            </a:r>
            <a:r>
              <a:rPr lang="en-US" altLang="zh-CN" dirty="0">
                <a:solidFill>
                  <a:schemeClr val="tx1"/>
                </a:solidFill>
              </a:rPr>
              <a:t>HJ-DK-OR-8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名称：</a:t>
            </a:r>
            <a:r>
              <a:rPr lang="en-US" altLang="zh-CN" dirty="0">
                <a:solidFill>
                  <a:schemeClr val="tx1"/>
                </a:solidFill>
              </a:rPr>
              <a:t>8</a:t>
            </a:r>
            <a:r>
              <a:rPr lang="zh-CN" altLang="en-US" dirty="0">
                <a:solidFill>
                  <a:schemeClr val="tx1"/>
                </a:solidFill>
              </a:rPr>
              <a:t>路灯光控制器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尺寸：</a:t>
            </a:r>
            <a:r>
              <a:rPr lang="en-US" altLang="zh-CN" dirty="0">
                <a:solidFill>
                  <a:schemeClr val="tx1"/>
                </a:solidFill>
              </a:rPr>
              <a:t>18*16.5*6</a:t>
            </a:r>
            <a:r>
              <a:rPr lang="zh-CN" altLang="en-US" dirty="0">
                <a:solidFill>
                  <a:schemeClr val="tx1"/>
                </a:solidFill>
              </a:rPr>
              <a:t>（</a:t>
            </a:r>
            <a:r>
              <a:rPr lang="en-US" altLang="zh-CN" dirty="0">
                <a:solidFill>
                  <a:schemeClr val="tx1"/>
                </a:solidFill>
              </a:rPr>
              <a:t>CM</a:t>
            </a:r>
            <a:r>
              <a:rPr lang="zh-CN" altLang="en-US" dirty="0">
                <a:solidFill>
                  <a:schemeClr val="tx1"/>
                </a:solidFill>
              </a:rPr>
              <a:t>）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输入</a:t>
            </a:r>
            <a:r>
              <a:rPr lang="en-US" altLang="zh-CN" dirty="0">
                <a:solidFill>
                  <a:schemeClr val="tx1"/>
                </a:solidFill>
              </a:rPr>
              <a:t>/</a:t>
            </a:r>
            <a:r>
              <a:rPr lang="zh-CN" altLang="en-US" dirty="0">
                <a:solidFill>
                  <a:schemeClr val="tx1"/>
                </a:solidFill>
              </a:rPr>
              <a:t>输出电压：</a:t>
            </a:r>
            <a:r>
              <a:rPr lang="en-US" altLang="zh-CN" dirty="0">
                <a:solidFill>
                  <a:schemeClr val="tx1"/>
                </a:solidFill>
              </a:rPr>
              <a:t>220V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单路负载功率：</a:t>
            </a:r>
            <a:r>
              <a:rPr lang="en-US" altLang="zh-CN" dirty="0">
                <a:solidFill>
                  <a:schemeClr val="tx1"/>
                </a:solidFill>
              </a:rPr>
              <a:t>500W</a:t>
            </a:r>
            <a:endParaRPr lang="zh-CN" altLang="en-US" dirty="0">
              <a:solidFill>
                <a:schemeClr val="tx1"/>
              </a:solidFill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52" y="1280662"/>
            <a:ext cx="3489717" cy="269745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403" y="1162424"/>
            <a:ext cx="3810466" cy="29193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869" y="243160"/>
            <a:ext cx="4214117" cy="560229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44703"/>
            <a:ext cx="5164403" cy="85947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小功率有线控制器</a:t>
            </a:r>
            <a:endParaRPr lang="en-US" altLang="zh-CN" sz="2390" dirty="0"/>
          </a:p>
          <a:p>
            <a:r>
              <a:rPr lang="en-US" altLang="zh-CN" sz="2390" dirty="0"/>
              <a:t>12</a:t>
            </a:r>
            <a:r>
              <a:rPr lang="zh-CN" altLang="en-US" sz="2390" dirty="0"/>
              <a:t>路灯光控制器</a:t>
            </a:r>
            <a:r>
              <a:rPr lang="en-US" altLang="zh-CN" sz="2390" dirty="0"/>
              <a:t>+USB</a:t>
            </a:r>
            <a:r>
              <a:rPr lang="zh-CN" altLang="en-US" sz="2390" dirty="0"/>
              <a:t>转接线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1217876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1463265" y="408178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4332013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4509409" y="4124609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4332013" y="4881168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400" dirty="0"/>
              <a:t>适用于台球，麻将，茶馆</a:t>
            </a:r>
            <a:endParaRPr lang="zh-CN" altLang="en-US" sz="14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1294981" y="4792241"/>
            <a:ext cx="3303408" cy="198667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型号</a:t>
            </a:r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 HJ-DK-BK-12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名称：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12</a:t>
            </a:r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路灯光控制器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尺寸：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26*18*8cm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输入</a:t>
            </a:r>
            <a:r>
              <a:rPr lang="en-US" altLang="zh-CN" sz="1400" dirty="0">
                <a:solidFill>
                  <a:schemeClr val="tx1"/>
                </a:solidFill>
              </a:rPr>
              <a:t>/</a:t>
            </a:r>
            <a:r>
              <a:rPr lang="zh-CN" altLang="en-US" sz="1400" dirty="0">
                <a:solidFill>
                  <a:schemeClr val="tx1"/>
                </a:solidFill>
              </a:rPr>
              <a:t>输出电压：</a:t>
            </a:r>
            <a:r>
              <a:rPr lang="en-US" altLang="zh-CN" sz="1400" dirty="0">
                <a:solidFill>
                  <a:schemeClr val="tx1"/>
                </a:solidFill>
              </a:rPr>
              <a:t>220V</a:t>
            </a:r>
            <a:endParaRPr lang="en-US" altLang="zh-CN" sz="1400" dirty="0">
              <a:solidFill>
                <a:schemeClr val="tx1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单路负载功率：</a:t>
            </a:r>
            <a:r>
              <a:rPr lang="en-US" altLang="zh-CN" sz="1400" dirty="0">
                <a:solidFill>
                  <a:schemeClr val="tx1"/>
                </a:solidFill>
              </a:rPr>
              <a:t>500W</a:t>
            </a:r>
            <a:endParaRPr lang="zh-CN" altLang="en-US" sz="1400" dirty="0">
              <a:solidFill>
                <a:schemeClr val="tx1"/>
              </a:solidFill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869" y="243160"/>
            <a:ext cx="4214117" cy="56022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3" y="1204175"/>
            <a:ext cx="3786504" cy="277394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396" y="1265018"/>
            <a:ext cx="3470098" cy="257849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44703"/>
            <a:ext cx="5164403" cy="85947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小功率有线控制器</a:t>
            </a:r>
            <a:endParaRPr lang="en-US" altLang="zh-CN" sz="2390" dirty="0"/>
          </a:p>
          <a:p>
            <a:r>
              <a:rPr lang="en-US" altLang="zh-CN" sz="2390" dirty="0"/>
              <a:t>16</a:t>
            </a:r>
            <a:r>
              <a:rPr lang="zh-CN" altLang="en-US" sz="2390" dirty="0"/>
              <a:t>路灯光控制器</a:t>
            </a:r>
            <a:r>
              <a:rPr lang="en-US" altLang="zh-CN" sz="2390" dirty="0"/>
              <a:t>+USB</a:t>
            </a:r>
            <a:r>
              <a:rPr lang="zh-CN" altLang="en-US" sz="2390" dirty="0"/>
              <a:t>转接线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1217876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1463265" y="408178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4332013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4509409" y="4124609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4332013" y="4881168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400" dirty="0"/>
              <a:t>适用于台球，麻将，茶馆</a:t>
            </a:r>
            <a:endParaRPr lang="zh-CN" altLang="en-US" sz="14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1294981" y="4792241"/>
            <a:ext cx="3303408" cy="198667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型号</a:t>
            </a:r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 HJ-DK-BK-16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名称：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16</a:t>
            </a:r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路灯光控制器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尺寸：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26*18*8cm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输入</a:t>
            </a:r>
            <a:r>
              <a:rPr lang="en-US" altLang="zh-CN" sz="1400" dirty="0">
                <a:solidFill>
                  <a:schemeClr val="tx1"/>
                </a:solidFill>
              </a:rPr>
              <a:t>/</a:t>
            </a:r>
            <a:r>
              <a:rPr lang="zh-CN" altLang="en-US" sz="1400" dirty="0">
                <a:solidFill>
                  <a:schemeClr val="tx1"/>
                </a:solidFill>
              </a:rPr>
              <a:t>输出电压：</a:t>
            </a:r>
            <a:r>
              <a:rPr lang="en-US" altLang="zh-CN" sz="1400" dirty="0">
                <a:solidFill>
                  <a:schemeClr val="tx1"/>
                </a:solidFill>
              </a:rPr>
              <a:t>220V</a:t>
            </a:r>
            <a:endParaRPr lang="en-US" altLang="zh-CN" sz="1400" dirty="0">
              <a:solidFill>
                <a:schemeClr val="tx1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单路负载功率：</a:t>
            </a:r>
            <a:r>
              <a:rPr lang="en-US" altLang="zh-CN" sz="1400" dirty="0">
                <a:solidFill>
                  <a:schemeClr val="tx1"/>
                </a:solidFill>
              </a:rPr>
              <a:t>500W</a:t>
            </a:r>
            <a:endParaRPr lang="zh-CN" altLang="en-US" sz="1400" dirty="0">
              <a:solidFill>
                <a:schemeClr val="tx1"/>
              </a:solidFill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869" y="243160"/>
            <a:ext cx="4214117" cy="56022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3" y="1204175"/>
            <a:ext cx="3786504" cy="277394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396" y="1265018"/>
            <a:ext cx="3470098" cy="257849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44703"/>
            <a:ext cx="5164403" cy="85947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小功率有线控制器</a:t>
            </a:r>
            <a:endParaRPr lang="en-US" altLang="zh-CN" sz="2390" dirty="0"/>
          </a:p>
          <a:p>
            <a:r>
              <a:rPr lang="en-US" altLang="zh-CN" sz="2390" dirty="0"/>
              <a:t>20</a:t>
            </a:r>
            <a:r>
              <a:rPr lang="zh-CN" altLang="en-US" sz="2390" dirty="0"/>
              <a:t>路灯光控制器</a:t>
            </a:r>
            <a:r>
              <a:rPr lang="en-US" altLang="zh-CN" sz="2390" dirty="0"/>
              <a:t>+USB</a:t>
            </a:r>
            <a:r>
              <a:rPr lang="zh-CN" altLang="en-US" sz="2390" dirty="0"/>
              <a:t>转接线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1217876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1463265" y="408178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4332013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4509409" y="4124609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4332013" y="4881168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400" dirty="0"/>
              <a:t>适用于台球，麻将，茶馆</a:t>
            </a:r>
            <a:endParaRPr lang="zh-CN" altLang="en-US" sz="14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1294981" y="4792241"/>
            <a:ext cx="3303408" cy="198667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型号</a:t>
            </a:r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 HJ-DK-BK-20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名称：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16</a:t>
            </a:r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路灯光控制器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尺寸：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26*18*8cm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输入</a:t>
            </a:r>
            <a:r>
              <a:rPr lang="en-US" altLang="zh-CN" sz="1400" dirty="0">
                <a:solidFill>
                  <a:schemeClr val="tx1"/>
                </a:solidFill>
              </a:rPr>
              <a:t>/</a:t>
            </a:r>
            <a:r>
              <a:rPr lang="zh-CN" altLang="en-US" sz="1400" dirty="0">
                <a:solidFill>
                  <a:schemeClr val="tx1"/>
                </a:solidFill>
              </a:rPr>
              <a:t>输出电压：</a:t>
            </a:r>
            <a:r>
              <a:rPr lang="en-US" altLang="zh-CN" sz="1400" dirty="0">
                <a:solidFill>
                  <a:schemeClr val="tx1"/>
                </a:solidFill>
              </a:rPr>
              <a:t>220V</a:t>
            </a:r>
            <a:endParaRPr lang="en-US" altLang="zh-CN" sz="1400" dirty="0">
              <a:solidFill>
                <a:schemeClr val="tx1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单路负载功率：</a:t>
            </a:r>
            <a:r>
              <a:rPr lang="en-US" altLang="zh-CN" sz="1400" dirty="0">
                <a:solidFill>
                  <a:schemeClr val="tx1"/>
                </a:solidFill>
              </a:rPr>
              <a:t>500W</a:t>
            </a:r>
            <a:endParaRPr lang="zh-CN" altLang="en-US" sz="1400" dirty="0">
              <a:solidFill>
                <a:schemeClr val="tx1"/>
              </a:solidFill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869" y="243160"/>
            <a:ext cx="4214117" cy="56022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3" y="1204175"/>
            <a:ext cx="3786504" cy="277394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396" y="1265018"/>
            <a:ext cx="3470098" cy="257849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44703"/>
            <a:ext cx="5164403" cy="85947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小功率有线控制器</a:t>
            </a:r>
            <a:endParaRPr lang="en-US" altLang="zh-CN" sz="2390" dirty="0"/>
          </a:p>
          <a:p>
            <a:r>
              <a:rPr lang="en-US" altLang="zh-CN" sz="2390" dirty="0"/>
              <a:t>24</a:t>
            </a:r>
            <a:r>
              <a:rPr lang="zh-CN" altLang="en-US" sz="2390" dirty="0"/>
              <a:t>路灯光控制器</a:t>
            </a:r>
            <a:r>
              <a:rPr lang="en-US" altLang="zh-CN" sz="2390" dirty="0"/>
              <a:t>+USB</a:t>
            </a:r>
            <a:r>
              <a:rPr lang="zh-CN" altLang="en-US" sz="2390" dirty="0"/>
              <a:t>转接线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1217876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1463265" y="408178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4332013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4509409" y="4124609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4332013" y="4881168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400" dirty="0"/>
              <a:t>适用于台球，麻将，茶馆</a:t>
            </a:r>
            <a:endParaRPr lang="zh-CN" altLang="en-US" sz="14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1294981" y="4792241"/>
            <a:ext cx="3303408" cy="198667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型号</a:t>
            </a:r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HJ-DK-BK-24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名称：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24</a:t>
            </a:r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路灯光控制器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尺寸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:   32*20*8cm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输入</a:t>
            </a:r>
            <a:r>
              <a:rPr lang="en-US" altLang="zh-CN" sz="1400" dirty="0">
                <a:solidFill>
                  <a:schemeClr val="tx1"/>
                </a:solidFill>
              </a:rPr>
              <a:t>/</a:t>
            </a:r>
            <a:r>
              <a:rPr lang="zh-CN" altLang="en-US" sz="1400" dirty="0">
                <a:solidFill>
                  <a:schemeClr val="tx1"/>
                </a:solidFill>
              </a:rPr>
              <a:t>输出电压：</a:t>
            </a:r>
            <a:r>
              <a:rPr lang="en-US" altLang="zh-CN" sz="1400" dirty="0">
                <a:solidFill>
                  <a:schemeClr val="tx1"/>
                </a:solidFill>
              </a:rPr>
              <a:t>220V</a:t>
            </a:r>
            <a:endParaRPr lang="en-US" altLang="zh-CN" sz="1400" dirty="0">
              <a:solidFill>
                <a:schemeClr val="tx1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单路负载功率：</a:t>
            </a:r>
            <a:r>
              <a:rPr lang="en-US" altLang="zh-CN" sz="1400" dirty="0">
                <a:solidFill>
                  <a:schemeClr val="tx1"/>
                </a:solidFill>
              </a:rPr>
              <a:t>500W</a:t>
            </a:r>
            <a:endParaRPr lang="zh-CN" altLang="en-US" sz="1400" dirty="0">
              <a:solidFill>
                <a:schemeClr val="tx1"/>
              </a:solidFill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869" y="243160"/>
            <a:ext cx="4214117" cy="56022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3" y="1204175"/>
            <a:ext cx="3786504" cy="277394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396" y="1265018"/>
            <a:ext cx="3470098" cy="257849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44703"/>
            <a:ext cx="5164403" cy="85947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大功率有线控制器</a:t>
            </a:r>
            <a:endParaRPr lang="en-US" altLang="zh-CN" sz="2390" dirty="0"/>
          </a:p>
          <a:p>
            <a:r>
              <a:rPr lang="en-US" altLang="zh-CN" sz="2390" dirty="0"/>
              <a:t>8</a:t>
            </a:r>
            <a:r>
              <a:rPr lang="zh-CN" altLang="en-US" sz="2390" dirty="0"/>
              <a:t>路灯光控制器</a:t>
            </a:r>
            <a:r>
              <a:rPr lang="en-US" altLang="zh-CN" sz="2390" dirty="0"/>
              <a:t>+USB</a:t>
            </a:r>
            <a:r>
              <a:rPr lang="zh-CN" altLang="en-US" sz="2390" dirty="0"/>
              <a:t>转接线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1217876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1463265" y="408178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4332013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4509409" y="4124609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4332013" y="4881167"/>
            <a:ext cx="3729846" cy="110808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400" dirty="0"/>
              <a:t>适用于羽毛球馆，乒乓球馆，</a:t>
            </a:r>
            <a:endParaRPr lang="en-US" altLang="zh-CN" sz="1400" dirty="0"/>
          </a:p>
          <a:p>
            <a:r>
              <a:rPr lang="zh-CN" altLang="en-US" sz="1400" dirty="0"/>
              <a:t>篮球球馆等大公率场地专用</a:t>
            </a:r>
            <a:endParaRPr lang="zh-CN" altLang="en-US" sz="1400" dirty="0"/>
          </a:p>
          <a:p>
            <a:endParaRPr lang="zh-CN" altLang="en-US" sz="14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1294981" y="4792241"/>
            <a:ext cx="3303408" cy="198667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型号</a:t>
            </a:r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HJ-DK-G8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名称：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8</a:t>
            </a:r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路灯光控制器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尺寸</a:t>
            </a:r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 32*20*8cm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输入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/</a:t>
            </a:r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输出电压：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220V</a:t>
            </a:r>
            <a:endParaRPr lang="en-US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单路负载功率：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800W</a:t>
            </a:r>
            <a:endParaRPr lang="en-US" altLang="zh-CN" sz="1400" kern="1200" dirty="0">
              <a:solidFill>
                <a:schemeClr val="tx1"/>
              </a:solidFill>
              <a:effectLst/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869" y="243160"/>
            <a:ext cx="4214117" cy="56022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3" y="1204175"/>
            <a:ext cx="3786504" cy="277394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396" y="1265018"/>
            <a:ext cx="3470098" cy="257849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44703"/>
            <a:ext cx="5164403" cy="85947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大功率有线控制器</a:t>
            </a:r>
            <a:endParaRPr lang="en-US" altLang="zh-CN" sz="2390" dirty="0"/>
          </a:p>
          <a:p>
            <a:r>
              <a:rPr lang="en-US" altLang="zh-CN" sz="2390" dirty="0"/>
              <a:t>16</a:t>
            </a:r>
            <a:r>
              <a:rPr lang="zh-CN" altLang="en-US" sz="2390" dirty="0"/>
              <a:t>路灯光控制器</a:t>
            </a:r>
            <a:r>
              <a:rPr lang="en-US" altLang="zh-CN" sz="2390" dirty="0"/>
              <a:t>+USB</a:t>
            </a:r>
            <a:r>
              <a:rPr lang="zh-CN" altLang="en-US" sz="2390" dirty="0"/>
              <a:t>转接线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1217876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1463265" y="408178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4332013" y="464844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4509409" y="4124609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4332013" y="4881167"/>
            <a:ext cx="3729846" cy="110808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400" dirty="0"/>
              <a:t>适用于羽毛球馆，乒乓球馆，</a:t>
            </a:r>
            <a:endParaRPr lang="en-US" altLang="zh-CN" sz="1400" dirty="0"/>
          </a:p>
          <a:p>
            <a:r>
              <a:rPr lang="zh-CN" altLang="en-US" sz="1400" dirty="0"/>
              <a:t>篮球球馆等大公率场地专用</a:t>
            </a:r>
            <a:endParaRPr lang="zh-CN" altLang="en-US" sz="1400" dirty="0"/>
          </a:p>
          <a:p>
            <a:endParaRPr lang="zh-CN" altLang="en-US" sz="14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1294981" y="4792241"/>
            <a:ext cx="3303408" cy="1986679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型号</a:t>
            </a:r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HJ-DK-G16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名称：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16</a:t>
            </a:r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路灯光控制器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zh-CN" sz="1400" kern="1200" dirty="0">
                <a:solidFill>
                  <a:schemeClr val="tx1"/>
                </a:solidFill>
                <a:effectLst/>
              </a:rPr>
              <a:t>尺寸</a:t>
            </a:r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32*20*8cm</a:t>
            </a:r>
            <a:endParaRPr lang="zh-CN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输入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/</a:t>
            </a:r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输出电压：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220V</a:t>
            </a:r>
            <a:endParaRPr lang="en-US" altLang="zh-CN" sz="14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400" kern="1200" dirty="0">
                <a:solidFill>
                  <a:schemeClr val="tx1"/>
                </a:solidFill>
                <a:effectLst/>
              </a:rPr>
              <a:t>单路负载功率：</a:t>
            </a:r>
            <a:r>
              <a:rPr lang="en-US" altLang="zh-CN" sz="1400" kern="1200" dirty="0">
                <a:solidFill>
                  <a:schemeClr val="tx1"/>
                </a:solidFill>
                <a:effectLst/>
              </a:rPr>
              <a:t>800W</a:t>
            </a:r>
            <a:endParaRPr lang="en-US" altLang="zh-CN" sz="1400" kern="1200" dirty="0">
              <a:solidFill>
                <a:schemeClr val="tx1"/>
              </a:solidFill>
              <a:effectLst/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  <a:p>
            <a:pPr defTabSz="1416685">
              <a:spcAft>
                <a:spcPct val="35000"/>
              </a:spcAft>
            </a:pPr>
            <a:endParaRPr lang="en-US" altLang="zh-CN" sz="1045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869" y="243160"/>
            <a:ext cx="4214117" cy="56022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3" y="1204175"/>
            <a:ext cx="3786504" cy="277394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396" y="1265018"/>
            <a:ext cx="3470098" cy="257849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44704"/>
            <a:ext cx="5164403" cy="56818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无线发射主机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6957571" y="91288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6956734" y="415082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6957571" y="3963720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6999825" y="357245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6956734" y="4294911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800" dirty="0"/>
              <a:t>适用于台球，麻将，茶馆</a:t>
            </a:r>
            <a:endParaRPr lang="zh-CN" altLang="en-US" sz="18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533075" y="306221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15.6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525428" y="4060818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扫码窗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0"/>
          <p:cNvSpPr txBox="1"/>
          <p:nvPr/>
        </p:nvSpPr>
        <p:spPr>
          <a:xfrm>
            <a:off x="5522177" y="408178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10.1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6938109" y="1060632"/>
            <a:ext cx="3741220" cy="257502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型号：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HJ-DK-WI-315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名称：无线灯控器发射机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200" dirty="0">
                <a:solidFill>
                  <a:schemeClr val="tx1"/>
                </a:solidFill>
                <a:effectLst/>
              </a:rPr>
              <a:t>尺寸</a:t>
            </a:r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12*8*2.2cm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工作频段：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315MHz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发射功率：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17dB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覆盖距离：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2KM</a:t>
            </a:r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（免布线）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1" b="95908" l="9963" r="899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21" y="728189"/>
            <a:ext cx="5388768" cy="47918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09893"/>
            <a:ext cx="5164403" cy="56818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无线接收机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6957571" y="91288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6956734" y="415082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6957571" y="3963720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6999825" y="357245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6956734" y="4294911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800" dirty="0"/>
              <a:t>适用于台球，麻将，茶馆</a:t>
            </a:r>
            <a:endParaRPr lang="zh-CN" altLang="en-US" sz="18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533075" y="306221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15.6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525428" y="4060818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扫码窗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0"/>
          <p:cNvSpPr txBox="1"/>
          <p:nvPr/>
        </p:nvSpPr>
        <p:spPr>
          <a:xfrm>
            <a:off x="5522177" y="408178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10.1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6938109" y="1060632"/>
            <a:ext cx="3741220" cy="257502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型号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:HJ-DK-WI-315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名称：无线灯控器接收机</a:t>
            </a:r>
            <a:endParaRPr lang="zh-CN" altLang="en-US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尺寸：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10*7*4cm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工作频段：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315MHz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输入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/</a:t>
            </a:r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输出电压：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220V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单路负载功率：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800W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55" y="1499038"/>
            <a:ext cx="4146678" cy="41468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09893"/>
            <a:ext cx="5164403" cy="56818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无线中继器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6957571" y="91288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6956734" y="415082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6957571" y="3963720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6999825" y="357245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6956734" y="4294911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800" dirty="0"/>
              <a:t>适用于台球，麻将，茶馆</a:t>
            </a:r>
            <a:endParaRPr lang="zh-CN" altLang="en-US" sz="18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533075" y="306221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15.6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525428" y="4060818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扫码窗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0"/>
          <p:cNvSpPr txBox="1"/>
          <p:nvPr/>
        </p:nvSpPr>
        <p:spPr>
          <a:xfrm>
            <a:off x="5522177" y="408178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10.1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6938109" y="1060632"/>
            <a:ext cx="3741220" cy="257502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输入电压：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220V 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通过开关电源转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12V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发射频率：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315MHz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发射距离：开阔地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1000</a:t>
            </a:r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米发射电流：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120mA 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68" y="1099886"/>
            <a:ext cx="4652133" cy="459913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09893"/>
            <a:ext cx="5164403" cy="56818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390" dirty="0"/>
              <a:t>USB</a:t>
            </a:r>
            <a:r>
              <a:rPr lang="zh-CN" altLang="en-US" sz="2390" dirty="0"/>
              <a:t>转接线厂家定制进口芯片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6957571" y="91288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6956734" y="415082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6957571" y="3963720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6999825" y="357245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6956734" y="4294911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800" dirty="0"/>
              <a:t>适用于台球，麻将，茶馆</a:t>
            </a:r>
            <a:endParaRPr lang="zh-CN" altLang="en-US" sz="18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533075" y="306221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15.6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525428" y="4060818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扫码窗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0"/>
          <p:cNvSpPr txBox="1"/>
          <p:nvPr/>
        </p:nvSpPr>
        <p:spPr>
          <a:xfrm>
            <a:off x="5522177" y="408178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10.1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6938109" y="1060632"/>
            <a:ext cx="3741220" cy="257502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0" i="0" dirty="0">
                <a:solidFill>
                  <a:srgbClr val="584D66"/>
                </a:solidFill>
                <a:effectLst/>
                <a:highlight>
                  <a:srgbClr val="FFFFFF"/>
                </a:highlight>
              </a:rPr>
              <a:t>型号</a:t>
            </a:r>
            <a:r>
              <a:rPr lang="en-US" altLang="zh-CN" sz="1800" b="0" i="0" dirty="0">
                <a:solidFill>
                  <a:srgbClr val="584D66"/>
                </a:solidFill>
                <a:effectLst/>
                <a:highlight>
                  <a:srgbClr val="FFFFFF"/>
                </a:highlight>
              </a:rPr>
              <a:t>:CDM212364</a:t>
            </a:r>
            <a:endParaRPr lang="en-US" altLang="zh-CN" sz="1800" b="0" i="0" dirty="0">
              <a:solidFill>
                <a:srgbClr val="584D66"/>
              </a:solidFill>
              <a:effectLst/>
              <a:highlight>
                <a:srgbClr val="FFFFFF"/>
              </a:highlight>
            </a:endParaRPr>
          </a:p>
          <a:p>
            <a:r>
              <a:rPr lang="zh-CN" altLang="en-US" sz="1800" b="0" i="0" dirty="0">
                <a:solidFill>
                  <a:srgbClr val="584D66"/>
                </a:solidFill>
                <a:effectLst/>
                <a:highlight>
                  <a:srgbClr val="FFFFFF"/>
                </a:highlight>
              </a:rPr>
              <a:t>材质</a:t>
            </a:r>
            <a:r>
              <a:rPr lang="en-US" altLang="zh-CN" sz="1800" b="0" i="0" dirty="0">
                <a:solidFill>
                  <a:srgbClr val="584D66"/>
                </a:solidFill>
                <a:effectLst/>
                <a:highlight>
                  <a:srgbClr val="FFFFFF"/>
                </a:highlight>
              </a:rPr>
              <a:t>:</a:t>
            </a:r>
            <a:r>
              <a:rPr lang="zh-CN" altLang="en-US" sz="1800" b="0" i="0" dirty="0">
                <a:solidFill>
                  <a:srgbClr val="584D66"/>
                </a:solidFill>
                <a:effectLst/>
                <a:highlight>
                  <a:srgbClr val="FFFFFF"/>
                </a:highlight>
              </a:rPr>
              <a:t>镀锌铜</a:t>
            </a:r>
            <a:endParaRPr lang="en-US" altLang="zh-CN" sz="1800" b="0" i="0" dirty="0">
              <a:solidFill>
                <a:srgbClr val="584D66"/>
              </a:solidFill>
              <a:effectLst/>
              <a:highlight>
                <a:srgbClr val="FFFFFF"/>
              </a:highlight>
            </a:endParaRPr>
          </a:p>
          <a:p>
            <a:r>
              <a:rPr lang="zh-CN" altLang="en-US" sz="1800" b="0" i="0" dirty="0">
                <a:solidFill>
                  <a:srgbClr val="584D66"/>
                </a:solidFill>
                <a:effectLst/>
                <a:highlight>
                  <a:srgbClr val="FFFFFF"/>
                </a:highlight>
              </a:rPr>
              <a:t>芯片</a:t>
            </a:r>
            <a:r>
              <a:rPr lang="en-US" altLang="zh-CN" sz="1800" b="0" i="0" dirty="0">
                <a:solidFill>
                  <a:srgbClr val="584D66"/>
                </a:solidFill>
                <a:effectLst/>
                <a:highlight>
                  <a:srgbClr val="FFFFFF"/>
                </a:highlight>
              </a:rPr>
              <a:t>:FTDI</a:t>
            </a:r>
            <a:endParaRPr lang="en-US" altLang="zh-CN" sz="1800" b="0" i="0" dirty="0">
              <a:solidFill>
                <a:srgbClr val="584D66"/>
              </a:solidFill>
              <a:effectLst/>
              <a:highlight>
                <a:srgbClr val="FFFFFF"/>
              </a:highlight>
            </a:endParaRPr>
          </a:p>
          <a:p>
            <a:r>
              <a:rPr lang="zh-CN" altLang="en-US" sz="1800" b="0" i="0" dirty="0">
                <a:solidFill>
                  <a:srgbClr val="584D66"/>
                </a:solidFill>
                <a:effectLst/>
                <a:highlight>
                  <a:srgbClr val="FFFFFF"/>
                </a:highlight>
              </a:rPr>
              <a:t>用于连接控制器，默认与控制器配套。</a:t>
            </a:r>
            <a:endParaRPr lang="en-US" altLang="zh-CN" kern="1200" dirty="0">
              <a:solidFill>
                <a:schemeClr val="tx1"/>
              </a:solidFill>
              <a:effectLst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23" y="1452655"/>
            <a:ext cx="4761901" cy="321912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09893"/>
            <a:ext cx="5164403" cy="56818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串口延长线</a:t>
            </a:r>
            <a:r>
              <a:rPr lang="en-US" altLang="zh-CN" sz="2390" dirty="0"/>
              <a:t>3</a:t>
            </a:r>
            <a:r>
              <a:rPr lang="zh-CN" altLang="en-US" sz="2390" dirty="0"/>
              <a:t>米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6957571" y="91288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6956734" y="415082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6957571" y="3963720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6999825" y="357245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6956734" y="4294911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800" dirty="0"/>
              <a:t>适用于台球，麻将，茶馆</a:t>
            </a:r>
            <a:endParaRPr lang="zh-CN" altLang="en-US" sz="18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533075" y="306221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15.6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525428" y="4060818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扫码窗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0"/>
          <p:cNvSpPr txBox="1"/>
          <p:nvPr/>
        </p:nvSpPr>
        <p:spPr>
          <a:xfrm>
            <a:off x="5522177" y="408178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10.1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6938109" y="1060632"/>
            <a:ext cx="3741220" cy="257502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串口延长线，一公一母直通线，用于收银机与控制器之间距离大于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1.5</a:t>
            </a:r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米到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10</a:t>
            </a:r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米之间使用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97" y="1307506"/>
            <a:ext cx="4754426" cy="418389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09893"/>
            <a:ext cx="5164403" cy="56818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串口延长线</a:t>
            </a:r>
            <a:r>
              <a:rPr lang="en-US" altLang="zh-CN" sz="2390" dirty="0"/>
              <a:t>5</a:t>
            </a:r>
            <a:r>
              <a:rPr lang="zh-CN" altLang="en-US" sz="2390" dirty="0"/>
              <a:t>米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6957571" y="91288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6956734" y="415082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6957571" y="3963720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6999825" y="357245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6956734" y="4294911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800" dirty="0"/>
              <a:t>适用于台球，麻将，茶馆</a:t>
            </a:r>
            <a:endParaRPr lang="zh-CN" altLang="en-US" sz="18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533075" y="306221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15.6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525428" y="4060818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扫码窗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0"/>
          <p:cNvSpPr txBox="1"/>
          <p:nvPr/>
        </p:nvSpPr>
        <p:spPr>
          <a:xfrm>
            <a:off x="5522177" y="408178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10.1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6938109" y="1060632"/>
            <a:ext cx="3741220" cy="257502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串口延长线，一公一母直通线，用于收银机与控制器之间距离大于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1.5</a:t>
            </a:r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米到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10</a:t>
            </a:r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米之间使用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97" y="1307506"/>
            <a:ext cx="4754426" cy="418389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 txBox="1"/>
          <p:nvPr/>
        </p:nvSpPr>
        <p:spPr>
          <a:xfrm>
            <a:off x="931597" y="309893"/>
            <a:ext cx="5164403" cy="56818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spc="300" baseline="0">
                <a:solidFill>
                  <a:srgbClr val="186A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390" dirty="0"/>
              <a:t>串口延长线</a:t>
            </a:r>
            <a:r>
              <a:rPr lang="en-US" altLang="zh-CN" sz="2390" dirty="0"/>
              <a:t>10</a:t>
            </a:r>
            <a:r>
              <a:rPr lang="zh-CN" altLang="en-US" sz="2390" dirty="0"/>
              <a:t>米</a:t>
            </a:r>
            <a:endParaRPr lang="zh-CN" altLang="en-US" sz="239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6" y="424055"/>
            <a:ext cx="163693" cy="304134"/>
          </a:xfrm>
          <a:prstGeom prst="rect">
            <a:avLst/>
          </a:prstGeom>
        </p:spPr>
      </p:pic>
      <p:cxnSp>
        <p:nvCxnSpPr>
          <p:cNvPr id="8" name="直线连接符 31"/>
          <p:cNvCxnSpPr/>
          <p:nvPr/>
        </p:nvCxnSpPr>
        <p:spPr>
          <a:xfrm>
            <a:off x="6957571" y="912885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1"/>
          <p:cNvSpPr txBox="1"/>
          <p:nvPr/>
        </p:nvSpPr>
        <p:spPr>
          <a:xfrm>
            <a:off x="6956734" y="415082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配置说明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cxnSp>
        <p:nvCxnSpPr>
          <p:cNvPr id="11" name="直线连接符 31"/>
          <p:cNvCxnSpPr/>
          <p:nvPr/>
        </p:nvCxnSpPr>
        <p:spPr>
          <a:xfrm>
            <a:off x="6957571" y="3963720"/>
            <a:ext cx="2295922" cy="0"/>
          </a:xfrm>
          <a:prstGeom prst="line">
            <a:avLst/>
          </a:prstGeom>
          <a:ln w="66675">
            <a:solidFill>
              <a:srgbClr val="186A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"/>
          <p:cNvSpPr txBox="1"/>
          <p:nvPr/>
        </p:nvSpPr>
        <p:spPr>
          <a:xfrm>
            <a:off x="6999825" y="3572456"/>
            <a:ext cx="2032037" cy="46299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16685">
              <a:lnSpc>
                <a:spcPct val="150000"/>
              </a:lnSpc>
              <a:spcAft>
                <a:spcPct val="35000"/>
              </a:spcAft>
            </a:pPr>
            <a:r>
              <a:rPr lang="zh-CN" altLang="en-US" sz="1395" b="1" dirty="0">
                <a:latin typeface="思源黑体 Bold"/>
              </a:rPr>
              <a:t>适用场景</a:t>
            </a:r>
            <a:endParaRPr lang="zh-CN" altLang="en-US" sz="1095" b="1" dirty="0">
              <a:solidFill>
                <a:srgbClr val="186AB3"/>
              </a:solidFill>
              <a:latin typeface="思源黑体 Bold"/>
            </a:endParaRPr>
          </a:p>
        </p:txBody>
      </p:sp>
      <p:sp>
        <p:nvSpPr>
          <p:cNvPr id="13" name="内容占位符 1"/>
          <p:cNvSpPr txBox="1"/>
          <p:nvPr/>
        </p:nvSpPr>
        <p:spPr>
          <a:xfrm>
            <a:off x="6956734" y="4294911"/>
            <a:ext cx="3729846" cy="271374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defTabSz="1422400">
              <a:spcBef>
                <a:spcPct val="20000"/>
              </a:spcBef>
              <a:spcAft>
                <a:spcPct val="35000"/>
              </a:spcAft>
              <a:defRPr sz="1050" spc="15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1045" indent="-285115" defTabSz="911860">
              <a:spcBef>
                <a:spcPct val="20000"/>
              </a:spcBef>
              <a:buChar char="–"/>
              <a:defRPr sz="2795">
                <a:latin typeface="+mn-lt"/>
                <a:ea typeface="+mn-ea"/>
              </a:defRPr>
            </a:lvl2pPr>
            <a:lvl3pPr marL="1139825" indent="-227965" defTabSz="911860">
              <a:spcBef>
                <a:spcPct val="20000"/>
              </a:spcBef>
              <a:buChar char="•"/>
              <a:defRPr sz="2395">
                <a:latin typeface="+mn-lt"/>
                <a:ea typeface="+mn-ea"/>
              </a:defRPr>
            </a:lvl3pPr>
            <a:lvl4pPr marL="1595755" indent="-227965" defTabSz="911860">
              <a:spcBef>
                <a:spcPct val="20000"/>
              </a:spcBef>
              <a:buChar char="–"/>
              <a:defRPr sz="1995">
                <a:latin typeface="+mn-lt"/>
                <a:ea typeface="+mn-ea"/>
              </a:defRPr>
            </a:lvl4pPr>
            <a:lvl5pPr marL="2051685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5pPr>
            <a:lvl6pPr marL="250825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6pPr>
            <a:lvl7pPr marL="296418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7pPr>
            <a:lvl8pPr marL="342011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8pPr>
            <a:lvl9pPr marL="3876040" indent="-227965" defTabSz="911860">
              <a:spcBef>
                <a:spcPct val="20000"/>
              </a:spcBef>
              <a:buChar char="»"/>
              <a:defRPr sz="1995">
                <a:latin typeface="+mn-lt"/>
                <a:ea typeface="+mn-ea"/>
              </a:defRPr>
            </a:lvl9pPr>
          </a:lstStyle>
          <a:p>
            <a:r>
              <a:rPr lang="zh-CN" altLang="en-US" sz="1800" dirty="0"/>
              <a:t>适用于台球，麻将，茶馆</a:t>
            </a:r>
            <a:endParaRPr lang="zh-CN" altLang="en-US" sz="1800" dirty="0"/>
          </a:p>
        </p:txBody>
      </p:sp>
      <p:sp>
        <p:nvSpPr>
          <p:cNvPr id="24" name="TextBox 30"/>
          <p:cNvSpPr txBox="1"/>
          <p:nvPr/>
        </p:nvSpPr>
        <p:spPr>
          <a:xfrm>
            <a:off x="5525428" y="2053103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单屏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533075" y="306221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15.6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525428" y="4060818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扫码窗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0"/>
          <p:cNvSpPr txBox="1"/>
          <p:nvPr/>
        </p:nvSpPr>
        <p:spPr>
          <a:xfrm>
            <a:off x="5522177" y="4081786"/>
            <a:ext cx="921563" cy="337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10.1</a:t>
            </a: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</a:t>
            </a:r>
            <a:endParaRPr lang="zh-CN" altLang="en-US" sz="15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1"/>
          <p:cNvSpPr txBox="1"/>
          <p:nvPr/>
        </p:nvSpPr>
        <p:spPr>
          <a:xfrm>
            <a:off x="6938109" y="1060632"/>
            <a:ext cx="3741220" cy="257502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400" b="0" i="0" u="none" kern="12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1045" lvl="1" indent="-28511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7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lvl="2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3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5755" lvl="3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1685" lvl="4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8250" lvl="5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4180" lvl="6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0110" lvl="7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6040" lvl="8" indent="-227965" algn="l" defTabSz="91186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995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串口延长线，一公一母直通线，用于收银机与控制器之间距离大于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1.5</a:t>
            </a:r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米到</a:t>
            </a:r>
            <a:r>
              <a:rPr lang="en-US" altLang="zh-CN" sz="1800" kern="1200" dirty="0">
                <a:solidFill>
                  <a:schemeClr val="tx1"/>
                </a:solidFill>
                <a:effectLst/>
              </a:rPr>
              <a:t>10</a:t>
            </a:r>
            <a:r>
              <a:rPr lang="zh-CN" altLang="en-US" sz="1800" kern="1200" dirty="0">
                <a:solidFill>
                  <a:schemeClr val="tx1"/>
                </a:solidFill>
                <a:effectLst/>
              </a:rPr>
              <a:t>米之间使用</a:t>
            </a:r>
            <a:endParaRPr lang="en-US" altLang="zh-CN" sz="1800" kern="12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97" y="1307506"/>
            <a:ext cx="4754426" cy="4183894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1411</Words>
  <Application>WPS 演示</Application>
  <PresentationFormat>宽屏</PresentationFormat>
  <Paragraphs>279</Paragraphs>
  <Slides>14</Slides>
  <Notes>0</Notes>
  <HiddenSlides>14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思源黑体 Bold</vt:lpstr>
      <vt:lpstr>黑体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赉列 金</dc:creator>
  <cp:lastModifiedBy>田康博</cp:lastModifiedBy>
  <cp:revision>19</cp:revision>
  <dcterms:created xsi:type="dcterms:W3CDTF">2024-04-28T09:40:00Z</dcterms:created>
  <dcterms:modified xsi:type="dcterms:W3CDTF">2026-07-24T01:54:05Z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AD9EC8009CAF4BFB883065B265A29DA2_13</vt:lpwstr>
  </property>
  <property fmtid="{D5CDD505-2E9C-101B-9397-08002B2CF9AE}" pid="3" name="KSOProductBuildVer">
    <vt:lpwstr>2052-12.1.0.26895</vt:lpwstr>
  </property>
</Properties>
</file>